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60"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1" autoAdjust="0"/>
    <p:restoredTop sz="94660"/>
  </p:normalViewPr>
  <p:slideViewPr>
    <p:cSldViewPr snapToGrid="0" showGuides="1">
      <p:cViewPr varScale="1">
        <p:scale>
          <a:sx n="69" d="100"/>
          <a:sy n="69" d="100"/>
        </p:scale>
        <p:origin x="78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6F578-FB8F-49A1-85FE-E8E98D474600}" type="datetimeFigureOut">
              <a:rPr lang="en-US" smtClean="0"/>
              <a:t>10/16/2018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27CF1-72CF-4C78-8763-4825C5008FA2}" type="slidenum">
              <a:rPr lang="en-US" smtClean="0"/>
              <a:t>‹#›</a:t>
            </a:fld>
            <a:endParaRPr lang="en-US"/>
          </a:p>
        </p:txBody>
      </p:sp>
    </p:spTree>
    <p:extLst>
      <p:ext uri="{BB962C8B-B14F-4D97-AF65-F5344CB8AC3E}">
        <p14:creationId xmlns:p14="http://schemas.microsoft.com/office/powerpoint/2010/main" val="927964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Write</a:t>
            </a:r>
            <a:r>
              <a:rPr lang="en-US" baseline="0" dirty="0" smtClean="0"/>
              <a:t> down, in order, the words you do know. What ideas you understand Then, write down the words you don’t know. Try to determine what part of speech those words are.</a:t>
            </a:r>
            <a:endParaRPr lang="en-US" dirty="0"/>
          </a:p>
        </p:txBody>
      </p:sp>
      <p:sp>
        <p:nvSpPr>
          <p:cNvPr id="4" name="Slide Number Placeholder 3"/>
          <p:cNvSpPr>
            <a:spLocks noGrp="1"/>
          </p:cNvSpPr>
          <p:nvPr>
            <p:ph type="sldNum" sz="quarter" idx="10"/>
          </p:nvPr>
        </p:nvSpPr>
        <p:spPr/>
        <p:txBody>
          <a:bodyPr/>
          <a:lstStyle/>
          <a:p>
            <a:fld id="{C2D27CF1-72CF-4C78-8763-4825C5008FA2}" type="slidenum">
              <a:rPr lang="en-US" smtClean="0"/>
              <a:t>4</a:t>
            </a:fld>
            <a:endParaRPr lang="en-US"/>
          </a:p>
        </p:txBody>
      </p:sp>
    </p:spTree>
    <p:extLst>
      <p:ext uri="{BB962C8B-B14F-4D97-AF65-F5344CB8AC3E}">
        <p14:creationId xmlns:p14="http://schemas.microsoft.com/office/powerpoint/2010/main" val="135444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Try the same technique</a:t>
            </a:r>
            <a:endParaRPr lang="en-US" dirty="0"/>
          </a:p>
        </p:txBody>
      </p:sp>
      <p:sp>
        <p:nvSpPr>
          <p:cNvPr id="4" name="Slide Number Placeholder 3"/>
          <p:cNvSpPr>
            <a:spLocks noGrp="1"/>
          </p:cNvSpPr>
          <p:nvPr>
            <p:ph type="sldNum" sz="quarter" idx="10"/>
          </p:nvPr>
        </p:nvSpPr>
        <p:spPr/>
        <p:txBody>
          <a:bodyPr/>
          <a:lstStyle/>
          <a:p>
            <a:fld id="{C2D27CF1-72CF-4C78-8763-4825C5008FA2}" type="slidenum">
              <a:rPr lang="en-US" smtClean="0"/>
              <a:t>5</a:t>
            </a:fld>
            <a:endParaRPr lang="en-US"/>
          </a:p>
        </p:txBody>
      </p:sp>
    </p:spTree>
    <p:extLst>
      <p:ext uri="{BB962C8B-B14F-4D97-AF65-F5344CB8AC3E}">
        <p14:creationId xmlns:p14="http://schemas.microsoft.com/office/powerpoint/2010/main" val="3116277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10/16/2018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10/16/2018</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10/16/2018</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Happy Monday</a:t>
            </a:r>
            <a:endParaRPr lang="en-US" dirty="0"/>
          </a:p>
        </p:txBody>
      </p:sp>
      <p:sp>
        <p:nvSpPr>
          <p:cNvPr id="3" name="Subtitle 2"/>
          <p:cNvSpPr>
            <a:spLocks noGrp="1"/>
          </p:cNvSpPr>
          <p:nvPr>
            <p:ph type="subTitle" idx="1"/>
          </p:nvPr>
        </p:nvSpPr>
        <p:spPr/>
        <p:txBody>
          <a:bodyPr/>
          <a:lstStyle/>
          <a:p>
            <a:r>
              <a:rPr lang="en-US" dirty="0" smtClean="0"/>
              <a:t>Monday, October 15, 2018</a:t>
            </a:r>
            <a:endParaRPr lang="en-US" dirty="0"/>
          </a:p>
        </p:txBody>
      </p:sp>
    </p:spTree>
    <p:extLst>
      <p:ext uri="{BB962C8B-B14F-4D97-AF65-F5344CB8AC3E}">
        <p14:creationId xmlns:p14="http://schemas.microsoft.com/office/powerpoint/2010/main" val="1570655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 Final, Final Check</a:t>
            </a:r>
            <a:endParaRPr lang="en-US" dirty="0"/>
          </a:p>
        </p:txBody>
      </p:sp>
      <p:sp>
        <p:nvSpPr>
          <p:cNvPr id="3" name="Content Placeholder 2"/>
          <p:cNvSpPr>
            <a:spLocks noGrp="1"/>
          </p:cNvSpPr>
          <p:nvPr>
            <p:ph idx="1"/>
          </p:nvPr>
        </p:nvSpPr>
        <p:spPr/>
        <p:txBody>
          <a:bodyPr>
            <a:normAutofit/>
          </a:bodyPr>
          <a:lstStyle/>
          <a:p>
            <a:r>
              <a:rPr lang="en-US" sz="2000" dirty="0" smtClean="0"/>
              <a:t>1.</a:t>
            </a:r>
          </a:p>
          <a:p>
            <a:r>
              <a:rPr lang="en-US" sz="2000" dirty="0" smtClean="0"/>
              <a:t>2.</a:t>
            </a:r>
          </a:p>
          <a:p>
            <a:r>
              <a:rPr lang="en-US" sz="2000" dirty="0" smtClean="0"/>
              <a:t>3.</a:t>
            </a:r>
          </a:p>
          <a:p>
            <a:r>
              <a:rPr lang="en-US" sz="2000" dirty="0" smtClean="0"/>
              <a:t>4.</a:t>
            </a:r>
          </a:p>
          <a:p>
            <a:r>
              <a:rPr lang="en-US" sz="2000" dirty="0" smtClean="0"/>
              <a:t>5.</a:t>
            </a:r>
          </a:p>
          <a:p>
            <a:r>
              <a:rPr lang="en-US" sz="2000" dirty="0" smtClean="0"/>
              <a:t>6.</a:t>
            </a:r>
          </a:p>
          <a:p>
            <a:r>
              <a:rPr lang="en-US" sz="2000" dirty="0" smtClean="0"/>
              <a:t>7.</a:t>
            </a:r>
          </a:p>
          <a:p>
            <a:r>
              <a:rPr lang="en-US" sz="2000" dirty="0" smtClean="0"/>
              <a:t>8.</a:t>
            </a:r>
          </a:p>
          <a:p>
            <a:r>
              <a:rPr lang="en-US" sz="2000" dirty="0" smtClean="0"/>
              <a:t>9.</a:t>
            </a:r>
          </a:p>
          <a:p>
            <a:r>
              <a:rPr lang="en-US" sz="2000" dirty="0" smtClean="0"/>
              <a:t>10.</a:t>
            </a:r>
          </a:p>
          <a:p>
            <a:endParaRPr lang="en-US" sz="2000" dirty="0"/>
          </a:p>
        </p:txBody>
      </p:sp>
    </p:spTree>
    <p:extLst>
      <p:ext uri="{BB962C8B-B14F-4D97-AF65-F5344CB8AC3E}">
        <p14:creationId xmlns:p14="http://schemas.microsoft.com/office/powerpoint/2010/main" val="2041814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Clues</a:t>
            </a:r>
            <a:endParaRPr lang="en-US" dirty="0"/>
          </a:p>
        </p:txBody>
      </p:sp>
      <p:sp>
        <p:nvSpPr>
          <p:cNvPr id="3" name="Content Placeholder 2"/>
          <p:cNvSpPr>
            <a:spLocks noGrp="1"/>
          </p:cNvSpPr>
          <p:nvPr>
            <p:ph idx="1"/>
          </p:nvPr>
        </p:nvSpPr>
        <p:spPr/>
        <p:txBody>
          <a:bodyPr>
            <a:normAutofit/>
          </a:bodyPr>
          <a:lstStyle/>
          <a:p>
            <a:r>
              <a:rPr lang="en-US" sz="2400" dirty="0" smtClean="0"/>
              <a:t>Examine words you DO know around the ones you don’t know.</a:t>
            </a:r>
          </a:p>
          <a:p>
            <a:r>
              <a:rPr lang="en-US" sz="2400" dirty="0" smtClean="0"/>
              <a:t>Piece together the ideas you understand.</a:t>
            </a:r>
          </a:p>
          <a:p>
            <a:r>
              <a:rPr lang="en-US" sz="2400" dirty="0" smtClean="0"/>
              <a:t>Determine what part of speech the new word is.</a:t>
            </a:r>
          </a:p>
          <a:p>
            <a:endParaRPr lang="en-US" sz="2400" dirty="0"/>
          </a:p>
          <a:p>
            <a:r>
              <a:rPr lang="en-US" sz="2400" dirty="0" smtClean="0"/>
              <a:t>Put your phones away.</a:t>
            </a:r>
            <a:endParaRPr lang="en-US" sz="2400" dirty="0"/>
          </a:p>
        </p:txBody>
      </p:sp>
    </p:spTree>
    <p:extLst>
      <p:ext uri="{BB962C8B-B14F-4D97-AF65-F5344CB8AC3E}">
        <p14:creationId xmlns:p14="http://schemas.microsoft.com/office/powerpoint/2010/main" val="1206195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lstStyle/>
          <a:p>
            <a:r>
              <a:rPr lang="en-US" dirty="0"/>
              <a:t>In all criminal prosecutions, the accused shall enjoy the right to a speedy and public trial, by an impartial jury of the State and district wherein the crime shall have been committed, which district shall have been previously ascertained by law, and to be informed of the nature and cause of the accusation; to be confronted with the witnesses against him; to have</a:t>
            </a:r>
            <a:r>
              <a:rPr lang="en-US" b="1" dirty="0"/>
              <a:t> </a:t>
            </a:r>
            <a:r>
              <a:rPr lang="en-US" dirty="0"/>
              <a:t>compulsory</a:t>
            </a:r>
            <a:r>
              <a:rPr lang="en-US" b="1" dirty="0"/>
              <a:t> </a:t>
            </a:r>
            <a:r>
              <a:rPr lang="en-US" dirty="0"/>
              <a:t>process for obtaining witnesses in his favor, and to have the Assistance of Counsel for his </a:t>
            </a:r>
            <a:r>
              <a:rPr lang="en-US" dirty="0" err="1"/>
              <a:t>defence</a:t>
            </a:r>
            <a:r>
              <a:rPr lang="en-US" dirty="0"/>
              <a:t>. </a:t>
            </a:r>
          </a:p>
        </p:txBody>
      </p:sp>
    </p:spTree>
    <p:extLst>
      <p:ext uri="{BB962C8B-B14F-4D97-AF65-F5344CB8AC3E}">
        <p14:creationId xmlns:p14="http://schemas.microsoft.com/office/powerpoint/2010/main" val="3204148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lstStyle/>
          <a:p>
            <a:r>
              <a:rPr lang="en-US" dirty="0"/>
              <a:t>In Suits at common law, where the value in controversy shall exceed twenty dollars, the right of trial by jury shall be preserved, and no fact tried by a jury, shall be otherwise re-examined in any Court of the United States, than according to the rules of the common law. </a:t>
            </a:r>
          </a:p>
        </p:txBody>
      </p:sp>
    </p:spTree>
    <p:extLst>
      <p:ext uri="{BB962C8B-B14F-4D97-AF65-F5344CB8AC3E}">
        <p14:creationId xmlns:p14="http://schemas.microsoft.com/office/powerpoint/2010/main" val="1513564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Grammar practice – what verb tense is needed?</a:t>
            </a:r>
            <a:endParaRPr lang="en-US" dirty="0"/>
          </a:p>
        </p:txBody>
      </p:sp>
      <p:sp>
        <p:nvSpPr>
          <p:cNvPr id="3" name="Content Placeholder 2"/>
          <p:cNvSpPr>
            <a:spLocks noGrp="1"/>
          </p:cNvSpPr>
          <p:nvPr>
            <p:ph idx="1"/>
          </p:nvPr>
        </p:nvSpPr>
        <p:spPr/>
        <p:txBody>
          <a:bodyPr/>
          <a:lstStyle/>
          <a:p>
            <a:r>
              <a:rPr lang="en-US" dirty="0" smtClean="0"/>
              <a:t>The thief ______________(creep) around the back of the house so no one would hear him.</a:t>
            </a:r>
          </a:p>
          <a:p>
            <a:endParaRPr lang="en-US" dirty="0"/>
          </a:p>
          <a:p>
            <a:r>
              <a:rPr lang="en-US" dirty="0" smtClean="0"/>
              <a:t>Young children often _______________ (cling) to their parents when the are scared.</a:t>
            </a:r>
          </a:p>
          <a:p>
            <a:r>
              <a:rPr lang="en-US" dirty="0" smtClean="0"/>
              <a:t>They ____________ (bring) flowers to their parents last week.</a:t>
            </a:r>
          </a:p>
          <a:p>
            <a:endParaRPr lang="en-US" dirty="0"/>
          </a:p>
          <a:p>
            <a:r>
              <a:rPr lang="en-US" dirty="0" smtClean="0"/>
              <a:t>We will need _______________ (learn) new verbs.</a:t>
            </a:r>
          </a:p>
          <a:p>
            <a:endParaRPr lang="en-US" dirty="0"/>
          </a:p>
          <a:p>
            <a:r>
              <a:rPr lang="en-US" dirty="0" smtClean="0"/>
              <a:t>To achieve my goals, I plan on _______________ (swing) for the fences.</a:t>
            </a:r>
          </a:p>
          <a:p>
            <a:endParaRPr lang="en-US" dirty="0"/>
          </a:p>
          <a:p>
            <a:endParaRPr lang="en-US" dirty="0"/>
          </a:p>
        </p:txBody>
      </p:sp>
    </p:spTree>
    <p:extLst>
      <p:ext uri="{BB962C8B-B14F-4D97-AF65-F5344CB8AC3E}">
        <p14:creationId xmlns:p14="http://schemas.microsoft.com/office/powerpoint/2010/main" val="836484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new verbs from list of irregular verbs</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230090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Sentences to fix</a:t>
            </a:r>
            <a:endParaRPr lang="en-US" dirty="0"/>
          </a:p>
        </p:txBody>
      </p:sp>
      <p:sp>
        <p:nvSpPr>
          <p:cNvPr id="3" name="Content Placeholder 2"/>
          <p:cNvSpPr>
            <a:spLocks noGrp="1"/>
          </p:cNvSpPr>
          <p:nvPr>
            <p:ph idx="1"/>
          </p:nvPr>
        </p:nvSpPr>
        <p:spPr/>
        <p:txBody>
          <a:bodyPr/>
          <a:lstStyle/>
          <a:p>
            <a:r>
              <a:rPr lang="en-US" dirty="0" smtClean="0"/>
              <a:t>When I was a little girl. I spent most of the time playing with my little brother. I’m playing with my little brother and fighting also.</a:t>
            </a:r>
          </a:p>
          <a:p>
            <a:endParaRPr lang="en-US" dirty="0"/>
          </a:p>
          <a:p>
            <a:r>
              <a:rPr lang="en-US" dirty="0" smtClean="0"/>
              <a:t>I got a quiet childhood with my family, my mom do </a:t>
            </a:r>
            <a:r>
              <a:rPr lang="en-US" dirty="0" err="1" smtClean="0"/>
              <a:t>evry</a:t>
            </a:r>
            <a:r>
              <a:rPr lang="en-US" dirty="0" smtClean="0"/>
              <a:t> thing I am just play out </a:t>
            </a:r>
            <a:r>
              <a:rPr lang="en-US" dirty="0" err="1" smtClean="0"/>
              <a:t>sid</a:t>
            </a:r>
            <a:r>
              <a:rPr lang="en-US" dirty="0" smtClean="0"/>
              <a:t> with neighbors and hangout withe my dad.</a:t>
            </a:r>
          </a:p>
          <a:p>
            <a:pPr marL="0" indent="0">
              <a:buNone/>
            </a:pPr>
            <a:endParaRPr lang="en-US" dirty="0"/>
          </a:p>
        </p:txBody>
      </p:sp>
    </p:spTree>
    <p:extLst>
      <p:ext uri="{BB962C8B-B14F-4D97-AF65-F5344CB8AC3E}">
        <p14:creationId xmlns:p14="http://schemas.microsoft.com/office/powerpoint/2010/main" val="141715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t>
            </a:r>
            <a:r>
              <a:rPr lang="en-US" i="1" dirty="0" smtClean="0"/>
              <a:t>Grammar Challenge</a:t>
            </a:r>
            <a:endParaRPr lang="en-US" i="1" dirty="0"/>
          </a:p>
        </p:txBody>
      </p:sp>
      <p:sp>
        <p:nvSpPr>
          <p:cNvPr id="3" name="Content Placeholder 2"/>
          <p:cNvSpPr>
            <a:spLocks noGrp="1"/>
          </p:cNvSpPr>
          <p:nvPr>
            <p:ph idx="1"/>
          </p:nvPr>
        </p:nvSpPr>
        <p:spPr/>
        <p:txBody>
          <a:bodyPr>
            <a:normAutofit/>
          </a:bodyPr>
          <a:lstStyle/>
          <a:p>
            <a:r>
              <a:rPr lang="en-US" sz="2800" dirty="0" smtClean="0"/>
              <a:t>Page 7 – Complete the paragraph with an appropriate form  of one of the verbs in the box. Some verbs may be used more than once.</a:t>
            </a:r>
            <a:endParaRPr lang="en-US" sz="2800" dirty="0"/>
          </a:p>
        </p:txBody>
      </p:sp>
    </p:spTree>
    <p:extLst>
      <p:ext uri="{BB962C8B-B14F-4D97-AF65-F5344CB8AC3E}">
        <p14:creationId xmlns:p14="http://schemas.microsoft.com/office/powerpoint/2010/main" val="3533009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3960F"/>
      </a:accent1>
      <a:accent2>
        <a:srgbClr val="E04116"/>
      </a:accent2>
      <a:accent3>
        <a:srgbClr val="9D4DE7"/>
      </a:accent3>
      <a:accent4>
        <a:srgbClr val="449EF3"/>
      </a:accent4>
      <a:accent5>
        <a:srgbClr val="39C6BE"/>
      </a:accent5>
      <a:accent6>
        <a:srgbClr val="88C933"/>
      </a:accent6>
      <a:hlink>
        <a:srgbClr val="EBB41F"/>
      </a:hlink>
      <a:folHlink>
        <a:srgbClr val="E1D676"/>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465</TotalTime>
  <Words>441</Words>
  <Application>Microsoft Office PowerPoint</Application>
  <PresentationFormat>Widescreen</PresentationFormat>
  <Paragraphs>43</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Rockwell</vt:lpstr>
      <vt:lpstr>Wingdings</vt:lpstr>
      <vt:lpstr>Atlas</vt:lpstr>
      <vt:lpstr>Happy Monday</vt:lpstr>
      <vt:lpstr>Vocabulary – Final, Final Check</vt:lpstr>
      <vt:lpstr>Context Clues</vt:lpstr>
      <vt:lpstr>6th Amendment</vt:lpstr>
      <vt:lpstr>7th Amendment</vt:lpstr>
      <vt:lpstr>Grammar practice – what verb tense is needed?</vt:lpstr>
      <vt:lpstr>Three new verbs from list of irregular verbs</vt:lpstr>
      <vt:lpstr>Sentences to fix</vt:lpstr>
      <vt:lpstr>In Grammar Challenge</vt:lpstr>
    </vt:vector>
  </TitlesOfParts>
  <Company>Wayne RESA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Monday</dc:title>
  <dc:creator>Coral,  Toni</dc:creator>
  <cp:lastModifiedBy>Coral,  Toni</cp:lastModifiedBy>
  <cp:revision>24</cp:revision>
  <dcterms:created xsi:type="dcterms:W3CDTF">2018-10-13T23:03:09Z</dcterms:created>
  <dcterms:modified xsi:type="dcterms:W3CDTF">2018-10-16T12:52:30Z</dcterms:modified>
</cp:coreProperties>
</file>