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B986E-838E-4460-8E72-9D4EFB2D7C16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07DEB-A970-40CC-B3D8-06B11E43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9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do we use past perfect?</a:t>
            </a:r>
            <a:r>
              <a:rPr lang="en-US" baseline="0" dirty="0" smtClean="0"/>
              <a:t> What is the format? One of the verbs in the last sentence is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07DEB-A970-40CC-B3D8-06B11E4340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3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onday%20october%2015%202018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Happy </a:t>
            </a:r>
            <a:r>
              <a:rPr lang="en-US" dirty="0" err="1" smtClean="0"/>
              <a:t>monday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Monday, October 22,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irregular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0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perfect Practice. </a:t>
            </a:r>
            <a:r>
              <a:rPr lang="en-US" dirty="0" smtClean="0"/>
              <a:t>Write the </a:t>
            </a:r>
            <a:r>
              <a:rPr lang="en-US" dirty="0" smtClean="0"/>
              <a:t>correct form of the verb in each blank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000" dirty="0" smtClean="0"/>
              <a:t>The rain ________________ by the time we ___________ home. (start, get)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 smtClean="0"/>
              <a:t>The plane ________________ just as I ________________ asleep. (land, fell)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 smtClean="0"/>
              <a:t>You _______________ out the door before I ________________ good-bye. (run, say)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 smtClean="0"/>
              <a:t>**They ________________ </a:t>
            </a:r>
            <a:r>
              <a:rPr lang="en-US" sz="2000" dirty="0"/>
              <a:t>o</a:t>
            </a:r>
            <a:r>
              <a:rPr lang="en-US" sz="2000" dirty="0" smtClean="0"/>
              <a:t>n </a:t>
            </a:r>
            <a:r>
              <a:rPr lang="en-US" sz="2000" dirty="0" smtClean="0"/>
              <a:t>a plane before they _________________ </a:t>
            </a:r>
            <a:r>
              <a:rPr lang="en-US" sz="2000" dirty="0" smtClean="0"/>
              <a:t>to </a:t>
            </a:r>
            <a:r>
              <a:rPr lang="en-US" sz="2000" dirty="0" smtClean="0"/>
              <a:t>America. (fly, come)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2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Grammar Challenge exercises e and 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Page 9 </a:t>
            </a:r>
            <a:r>
              <a:rPr lang="en-US" sz="2400" dirty="0" smtClean="0"/>
              <a:t>Ex. E</a:t>
            </a:r>
            <a:endParaRPr lang="en-US" sz="2400" dirty="0" smtClean="0"/>
          </a:p>
          <a:p>
            <a:pPr marL="0" indent="0">
              <a:buNone/>
            </a:pPr>
            <a:r>
              <a:rPr lang="en-US" dirty="0" smtClean="0"/>
              <a:t>1.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7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clues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little </a:t>
            </a:r>
            <a:r>
              <a:rPr lang="en-US" sz="2400" dirty="0" smtClean="0">
                <a:hlinkClick r:id="rId2" action="ppaction://hlinkpres?slideindex=1&amp;slidetitle="/>
              </a:rPr>
              <a:t>video</a:t>
            </a:r>
            <a:r>
              <a:rPr lang="en-US" sz="2400" dirty="0" smtClean="0"/>
              <a:t> to explain it.  About 14 minutes. </a:t>
            </a:r>
          </a:p>
          <a:p>
            <a:r>
              <a:rPr lang="en-US" sz="2400" dirty="0" smtClean="0"/>
              <a:t>Take notes on the handout.</a:t>
            </a:r>
          </a:p>
          <a:p>
            <a:endParaRPr lang="en-US" sz="2400" dirty="0"/>
          </a:p>
          <a:p>
            <a:r>
              <a:rPr lang="en-US" sz="2400" dirty="0" smtClean="0"/>
              <a:t>What are words in your language that are similar to a word in English? Has the same meaning? A cognate? Let’s make a list.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013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about the Governor in Michigan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 phones.</a:t>
            </a:r>
          </a:p>
          <a:p>
            <a:r>
              <a:rPr lang="en-US" sz="2400" dirty="0" smtClean="0"/>
              <a:t>Let’s try using context clues.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6962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cards – Questions about the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How old must a candidate be to run for governor of Michigan?</a:t>
            </a:r>
          </a:p>
          <a:p>
            <a:endParaRPr lang="en-US" sz="2800" dirty="0"/>
          </a:p>
          <a:p>
            <a:r>
              <a:rPr lang="en-US" sz="2800" dirty="0" smtClean="0"/>
              <a:t>What is the longest someone can be governor?</a:t>
            </a:r>
          </a:p>
          <a:p>
            <a:endParaRPr lang="en-US" sz="2800" dirty="0"/>
          </a:p>
          <a:p>
            <a:r>
              <a:rPr lang="en-US" sz="2800" dirty="0" smtClean="0"/>
              <a:t>What does it mean to grant a pardon?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535695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242</TotalTime>
  <Words>236</Words>
  <Application>Microsoft Office PowerPoint</Application>
  <PresentationFormat>Widescreen</PresentationFormat>
  <Paragraphs>41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Gill Sans MT</vt:lpstr>
      <vt:lpstr>Wingdings 2</vt:lpstr>
      <vt:lpstr>Dividend</vt:lpstr>
      <vt:lpstr>Happy monday</vt:lpstr>
      <vt:lpstr>Three irregular verbs</vt:lpstr>
      <vt:lpstr>Past perfect Practice. Write the correct form of the verb in each blank</vt:lpstr>
      <vt:lpstr>In Grammar Challenge exercises e and f</vt:lpstr>
      <vt:lpstr>Context clues</vt:lpstr>
      <vt:lpstr>All about the Governor in Michigan</vt:lpstr>
      <vt:lpstr>Exit cards – Questions about the article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monday</dc:title>
  <dc:creator>Coral,  Toni</dc:creator>
  <cp:lastModifiedBy>Coral,  Toni</cp:lastModifiedBy>
  <cp:revision>29</cp:revision>
  <dcterms:created xsi:type="dcterms:W3CDTF">2018-10-20T13:08:13Z</dcterms:created>
  <dcterms:modified xsi:type="dcterms:W3CDTF">2018-10-22T13:51:25Z</dcterms:modified>
</cp:coreProperties>
</file>