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notesMasterIdLst>
    <p:notesMasterId r:id="rId7"/>
  </p:notesMasterIdLst>
  <p:sldIdLst>
    <p:sldId id="256" r:id="rId2"/>
    <p:sldId id="260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66" y="1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012ADE-5EC7-4E76-8E2A-C5341977826D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93CDB0-FD74-429D-8654-F061FCE77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302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93CDB0-FD74-429D-8654-F061FCE77B2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0317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blank needs the participle.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93CDB0-FD74-429D-8654-F061FCE77B2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804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10/18/2018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10/18/2018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10/18/2018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10/18/2018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10/18/2018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10/18/2018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10/18/2018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10/18/2018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67503" cy="320040"/>
          </a:xfrm>
        </p:spPr>
        <p:txBody>
          <a:bodyPr/>
          <a:lstStyle>
            <a:lvl1pPr>
              <a:defRPr>
                <a:solidFill>
                  <a:srgbClr val="FFFFFF">
                    <a:alpha val="69804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9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160EA64-D806-43AC-9DF2-F8C432F32B4C}" type="datetimeFigureOut">
              <a:rPr lang="en-US" dirty="0"/>
              <a:pPr/>
              <a:t>10/18/2018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8523" y="6236208"/>
            <a:ext cx="5103729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10/18/2018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10/18/2018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10/18/2018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vnUXEU8ClSc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Thursday, October 18, 2018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59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free place to visit in Detroit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www.youtube.com/watch?v=vnUXEU8ClSc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200" dirty="0" smtClean="0"/>
              <a:t>The Heidelberg Project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16401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Fix these Sentences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After finish my master’s degree I got married then after I gave birth a baby.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sz="2800" dirty="0" smtClean="0"/>
              <a:t>When I was in my childhood, I use to play with my friends.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7173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Past Perfect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Who can explain when to use the past perfect</a:t>
            </a:r>
            <a:r>
              <a:rPr lang="en-US" sz="2800" dirty="0" smtClean="0"/>
              <a:t>?</a:t>
            </a:r>
          </a:p>
          <a:p>
            <a:endParaRPr lang="en-US" sz="2800" dirty="0"/>
          </a:p>
          <a:p>
            <a:r>
              <a:rPr lang="en-US" sz="2800" dirty="0" smtClean="0"/>
              <a:t>On the white board, write the participle of the verb said.</a:t>
            </a:r>
          </a:p>
          <a:p>
            <a:endParaRPr lang="en-US" sz="2800" dirty="0"/>
          </a:p>
          <a:p>
            <a:r>
              <a:rPr lang="en-US" sz="2800" dirty="0" smtClean="0"/>
              <a:t>Which verb goes in the sentence spoken?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38446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try a few sentences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sz="2400" dirty="0" smtClean="0"/>
              <a:t>They ___________ (eat) before he arrived.</a:t>
            </a:r>
          </a:p>
          <a:p>
            <a:pPr marL="457200" indent="-457200">
              <a:buAutoNum type="arabicPeriod"/>
            </a:pPr>
            <a:r>
              <a:rPr lang="en-US" sz="2400" dirty="0" smtClean="0"/>
              <a:t>The students __________ (write) the report, but the teacher made them do it again.</a:t>
            </a:r>
          </a:p>
          <a:p>
            <a:pPr marL="457200" indent="-457200">
              <a:buAutoNum type="arabicPeriod"/>
            </a:pPr>
            <a:r>
              <a:rPr lang="en-US" sz="2400" dirty="0" smtClean="0"/>
              <a:t>Tom _____________ (choose) the color for his room before  he went to the store.</a:t>
            </a:r>
          </a:p>
          <a:p>
            <a:pPr marL="457200" indent="-457200">
              <a:buAutoNum type="arabicPeriod"/>
            </a:pPr>
            <a:r>
              <a:rPr lang="en-US" sz="2400" dirty="0" smtClean="0"/>
              <a:t>Our boss ______ already_______ (decide) when her boss changed his mind.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9949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A6B727"/>
      </a:accent1>
      <a:accent2>
        <a:srgbClr val="418AB3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A425FB89-E954-4A2A-81DC-D90804A94DB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200</TotalTime>
  <Words>158</Words>
  <Application>Microsoft Office PowerPoint</Application>
  <PresentationFormat>Widescreen</PresentationFormat>
  <Paragraphs>24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Gill Sans MT</vt:lpstr>
      <vt:lpstr>Parcel</vt:lpstr>
      <vt:lpstr>Thursday, October 18, 2018</vt:lpstr>
      <vt:lpstr>A free place to visit in Detroit</vt:lpstr>
      <vt:lpstr>Fix these Sentences</vt:lpstr>
      <vt:lpstr>Past Perfect</vt:lpstr>
      <vt:lpstr>Let’s try a few sentences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Thursday, October 18, 2018</dc:title>
  <dc:creator>Coral,  Toni</dc:creator>
  <cp:lastModifiedBy>Coral,  Toni</cp:lastModifiedBy>
  <cp:revision>21</cp:revision>
  <dcterms:created xsi:type="dcterms:W3CDTF">2018-10-17T00:34:01Z</dcterms:created>
  <dcterms:modified xsi:type="dcterms:W3CDTF">2018-10-18T14:16:22Z</dcterms:modified>
</cp:coreProperties>
</file>