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notesMasterIdLst>
    <p:notesMasterId r:id="rId7"/>
  </p:notesMasterIdLst>
  <p:sldIdLst>
    <p:sldId id="256" r:id="rId2"/>
    <p:sldId id="260" r:id="rId3"/>
    <p:sldId id="258" r:id="rId4"/>
    <p:sldId id="257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59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108" y="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BB0FB-5F6A-49DB-949F-E03A00DF38C2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C281D-14E1-4609-81AB-A4382F578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86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Ballistic movement https://www.livestrong.com/article/466118-ballistic-exercises/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C281D-14E1-4609-81AB-A4382F5781D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240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C281D-14E1-4609-81AB-A4382F5781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709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A76EB9D5-7E1A-4433-8B21-2237CC26FA2C}" type="datetimeFigureOut">
              <a:rPr lang="en-US" dirty="0"/>
              <a:t>10/4/2018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F837-FEDB-44F2-8FB5-4F56FC548A33}" type="datetimeFigureOut">
              <a:rPr lang="en-US" dirty="0"/>
              <a:t>10/4/2018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EC2AB55-62C0-407E-B706-C907B44B0BFC}" type="datetimeFigureOut">
              <a:rPr lang="en-US" dirty="0"/>
              <a:t>10/4/2018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33F-FEF5-4E73-A5F9-307689FE77C6}" type="datetimeFigureOut">
              <a:rPr lang="en-US" dirty="0"/>
              <a:t>10/4/2018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5FA4-F0B8-4D71-BC92-932E3A1502F8}" type="datetimeFigureOut">
              <a:rPr lang="en-US" dirty="0"/>
              <a:t>10/4/2018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89F80-C2CE-4D6A-80E4-D3515AD92BC6}" type="datetimeFigureOut">
              <a:rPr lang="en-US" dirty="0"/>
              <a:t>10/4/2018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4220E-EF40-477E-B84C-637FC7CE78DB}" type="datetimeFigureOut">
              <a:rPr lang="en-US" dirty="0"/>
              <a:t>10/4/2018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8D63-E026-4E54-B301-C824E1BD14F3}" type="datetimeFigureOut">
              <a:rPr lang="en-US" dirty="0"/>
              <a:t>10/4/2018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C423185-9573-406A-8068-0AB4F2335019}" type="datetimeFigureOut">
              <a:rPr lang="en-US" dirty="0"/>
              <a:t>10/4/2018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98A19-B9D6-4696-A74D-9FEF900C8B6A}" type="datetimeFigureOut">
              <a:rPr lang="en-US" dirty="0"/>
              <a:t>10/4/2018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100-39B0-4914-BBD6-34F267582565}" type="datetimeFigureOut">
              <a:rPr lang="en-US" dirty="0"/>
              <a:t>10/4/2018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C5516DA-9D86-4E1E-A623-C11F9F74EB59}" type="datetimeFigureOut">
              <a:rPr lang="en-US" dirty="0"/>
              <a:t>10/4/2018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arnamericanenglishonline.com/Orange%20Level/Orange_Level_Quiz_6_Future_Conditional_Sentences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It’s Thursday!!!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Thursday, October 4,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76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I have time this weekend, I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47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Conditional – Practice.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Handout</a:t>
            </a:r>
          </a:p>
          <a:p>
            <a:r>
              <a:rPr lang="en-US" sz="2400" dirty="0" smtClean="0"/>
              <a:t>Exercise A</a:t>
            </a:r>
          </a:p>
          <a:p>
            <a:r>
              <a:rPr lang="en-US" sz="2400" u="sng" dirty="0">
                <a:hlinkClick r:id="rId2"/>
              </a:rPr>
              <a:t>https://www.learnamericanenglishonline.com/Orange%20Level/Orange_Level_Quiz_6_Future_Conditional_Sentences.html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98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Article from the Mayo Clinic..</a:t>
            </a:r>
          </a:p>
          <a:p>
            <a:r>
              <a:rPr lang="en-US" sz="2400" dirty="0" smtClean="0"/>
              <a:t>Three sections – reading only first one today.</a:t>
            </a:r>
          </a:p>
          <a:p>
            <a:r>
              <a:rPr lang="en-US" sz="2400" dirty="0"/>
              <a:t>Helpful vocabulary: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chronic </a:t>
            </a:r>
            <a:r>
              <a:rPr lang="en-US" sz="2400" dirty="0" smtClean="0"/>
              <a:t>disease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smtClean="0"/>
              <a:t>reap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aerobic </a:t>
            </a:r>
            <a:r>
              <a:rPr lang="en-US" sz="2400" dirty="0"/>
              <a:t>activity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vigorous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barriers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practical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overwhelming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692" y="3127144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80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Burlington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In-class lesson</a:t>
            </a:r>
          </a:p>
          <a:p>
            <a:r>
              <a:rPr lang="en-US" sz="2400" dirty="0" smtClean="0"/>
              <a:t>Mini research project.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Choose a job that interests you, even if you are just curious about what the job is.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Find out what education or training the job needs.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Find out how long the education or training takes.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What is the pay for that job?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Be ready to tell us what you discovered.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07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160</TotalTime>
  <Words>129</Words>
  <Application>Microsoft Office PowerPoint</Application>
  <PresentationFormat>Widescreen</PresentationFormat>
  <Paragraphs>29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Garamond</vt:lpstr>
      <vt:lpstr>Wingdings</vt:lpstr>
      <vt:lpstr>Savon</vt:lpstr>
      <vt:lpstr>It’s Thursday!!!</vt:lpstr>
      <vt:lpstr>If I have time this weekend, I …</vt:lpstr>
      <vt:lpstr>Future Conditional – Practice.</vt:lpstr>
      <vt:lpstr>Reading Practice</vt:lpstr>
      <vt:lpstr>Burlington 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It’s Thursday!!!</dc:title>
  <dc:creator>Coral,  Toni</dc:creator>
  <cp:lastModifiedBy>Coral,  Toni</cp:lastModifiedBy>
  <cp:revision>36</cp:revision>
  <dcterms:created xsi:type="dcterms:W3CDTF">2018-10-03T17:54:04Z</dcterms:created>
  <dcterms:modified xsi:type="dcterms:W3CDTF">2018-10-04T16:03:24Z</dcterms:modified>
</cp:coreProperties>
</file>