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9" r:id="rId4"/>
    <p:sldId id="264" r:id="rId5"/>
    <p:sldId id="260" r:id="rId6"/>
    <p:sldId id="261" r:id="rId7"/>
    <p:sldId id="262" r:id="rId8"/>
    <p:sldId id="258" r:id="rId9"/>
    <p:sldId id="263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 showGuides="1">
      <p:cViewPr varScale="1">
        <p:scale>
          <a:sx n="65" d="100"/>
          <a:sy n="65" d="100"/>
        </p:scale>
        <p:origin x="66" y="1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D2FAD1-CF93-473D-A539-19F3FA52F636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C11DE8-E22E-47A3-A813-15BCD2CE4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4083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Context clue for</a:t>
            </a:r>
            <a:r>
              <a:rPr lang="en-US" baseline="0" dirty="0" smtClean="0"/>
              <a:t> Question #1.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C11DE8-E22E-47A3-A813-15BCD2CE4CF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8058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dirty="0"/>
              <a:t>10/16/2018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10/16/2018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10/16/2018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10/16/2018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10/16/2018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10/16/2018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10/16/2018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10/16/2018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10/16/2018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10/16/2018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10/16/2018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10/16/2018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dirty="0" smtClean="0"/>
              <a:t>Tuesday, October 16, 2018</a:t>
            </a:r>
            <a:endParaRPr lang="en-US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0005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Explain to me…	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</a:t>
            </a:r>
            <a:r>
              <a:rPr lang="en-US" dirty="0" smtClean="0"/>
              <a:t>hen to use the simple present?</a:t>
            </a:r>
          </a:p>
          <a:p>
            <a:r>
              <a:rPr lang="en-US" dirty="0" smtClean="0"/>
              <a:t>when to use a gerund?</a:t>
            </a:r>
          </a:p>
          <a:p>
            <a:r>
              <a:rPr lang="en-US" dirty="0"/>
              <a:t>h</a:t>
            </a:r>
            <a:r>
              <a:rPr lang="en-US" dirty="0" smtClean="0"/>
              <a:t>ow to create the simple future?</a:t>
            </a:r>
            <a:endParaRPr lang="en-US" dirty="0"/>
          </a:p>
          <a:p>
            <a:r>
              <a:rPr lang="en-US" dirty="0"/>
              <a:t>w</a:t>
            </a:r>
            <a:r>
              <a:rPr lang="en-US" dirty="0" smtClean="0"/>
              <a:t>hen to use an infinitive?</a:t>
            </a:r>
          </a:p>
          <a:p>
            <a:r>
              <a:rPr lang="en-US" dirty="0"/>
              <a:t>h</a:t>
            </a:r>
            <a:r>
              <a:rPr lang="en-US" smtClean="0"/>
              <a:t>ow </a:t>
            </a:r>
            <a:r>
              <a:rPr lang="en-US" dirty="0" smtClean="0"/>
              <a:t>to form </a:t>
            </a:r>
            <a:r>
              <a:rPr lang="en-US" smtClean="0"/>
              <a:t>the simple past?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With a partner, create a script for a short dialogue about what you did this weekend and your plans for the week?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067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What form of the verb is needed?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Did you see the accident? The green car _______________ (strike) a tree.</a:t>
            </a:r>
          </a:p>
          <a:p>
            <a:endParaRPr lang="en-US" dirty="0"/>
          </a:p>
          <a:p>
            <a:r>
              <a:rPr lang="en-US" dirty="0" smtClean="0"/>
              <a:t>Many animals ________________ </a:t>
            </a:r>
            <a:r>
              <a:rPr lang="en-US" smtClean="0"/>
              <a:t>(shed) their </a:t>
            </a:r>
            <a:r>
              <a:rPr lang="en-US" dirty="0" smtClean="0"/>
              <a:t>fur when the weather gets warm.</a:t>
            </a:r>
          </a:p>
          <a:p>
            <a:endParaRPr lang="en-US" dirty="0"/>
          </a:p>
          <a:p>
            <a:r>
              <a:rPr lang="en-US" dirty="0" smtClean="0"/>
              <a:t>While decorating their new house last year, the couple ___________ (strive) for perfection.</a:t>
            </a:r>
          </a:p>
          <a:p>
            <a:endParaRPr lang="en-US" dirty="0"/>
          </a:p>
          <a:p>
            <a:r>
              <a:rPr lang="en-US" dirty="0" smtClean="0"/>
              <a:t>It’s a good idea ____________________ (stride) into an interview with confidence.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0557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Three more verbs from the irregular list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0407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Your sentences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AutoNum type="arabicPeriod"/>
            </a:pPr>
            <a:r>
              <a:rPr lang="en-US" dirty="0" smtClean="0"/>
              <a:t>I went to the university, I studying a lot and started working, I was all time busy.</a:t>
            </a:r>
          </a:p>
          <a:p>
            <a:pPr marL="457200" indent="-457200">
              <a:buAutoNum type="arabicPeriod"/>
            </a:pPr>
            <a:endParaRPr lang="en-US" dirty="0" smtClean="0"/>
          </a:p>
          <a:p>
            <a:pPr marL="457200" indent="-457200">
              <a:buAutoNum type="arabicPeriod"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2. When I did finished High School Diploma than I </a:t>
            </a:r>
            <a:r>
              <a:rPr lang="en-US" dirty="0" err="1" smtClean="0"/>
              <a:t>beging</a:t>
            </a:r>
            <a:r>
              <a:rPr lang="en-US" dirty="0" smtClean="0"/>
              <a:t> my own </a:t>
            </a:r>
            <a:r>
              <a:rPr lang="en-US" dirty="0" err="1" smtClean="0"/>
              <a:t>busnes</a:t>
            </a:r>
            <a:r>
              <a:rPr lang="en-US" dirty="0" smtClean="0"/>
              <a:t> in 2005.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1496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Identify and Prioritize goals – lesson 4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Page 12 – very CASAS like activity</a:t>
            </a:r>
          </a:p>
          <a:p>
            <a:endParaRPr lang="en-US" dirty="0"/>
          </a:p>
          <a:p>
            <a:r>
              <a:rPr lang="en-US" dirty="0" smtClean="0"/>
              <a:t>How do you answer?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7809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Listening Activity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 the handout to take the notes.</a:t>
            </a:r>
          </a:p>
          <a:p>
            <a:endParaRPr lang="en-US" dirty="0"/>
          </a:p>
          <a:p>
            <a:r>
              <a:rPr lang="en-US" dirty="0" smtClean="0"/>
              <a:t>Preview information you need to hear.</a:t>
            </a:r>
          </a:p>
          <a:p>
            <a:endParaRPr lang="en-US" dirty="0"/>
          </a:p>
          <a:p>
            <a:r>
              <a:rPr lang="en-US" dirty="0" smtClean="0"/>
              <a:t>Longer recording.</a:t>
            </a:r>
          </a:p>
          <a:p>
            <a:endParaRPr lang="en-US" dirty="0"/>
          </a:p>
          <a:p>
            <a:r>
              <a:rPr lang="en-US" dirty="0" smtClean="0"/>
              <a:t>I’ll play it twice.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5252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Past </a:t>
            </a:r>
            <a:r>
              <a:rPr lang="en-US" dirty="0" smtClean="0"/>
              <a:t>perfect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little introduction – 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/>
              <a:t>https://www.youtube.com/watch?v=hPOmPciJaig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Can someone reword what we just heard?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6790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little practice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Grammar Challenge – page 8</a:t>
            </a:r>
          </a:p>
          <a:p>
            <a:endParaRPr lang="en-US" dirty="0"/>
          </a:p>
          <a:p>
            <a:r>
              <a:rPr lang="en-US" dirty="0" smtClean="0"/>
              <a:t>Exercise C – aloud </a:t>
            </a:r>
          </a:p>
          <a:p>
            <a:pPr marL="0" indent="0">
              <a:buNone/>
            </a:pPr>
            <a:r>
              <a:rPr lang="en-US" dirty="0" smtClean="0"/>
              <a:t>	think about a timeline.</a:t>
            </a:r>
          </a:p>
          <a:p>
            <a:endParaRPr lang="en-US" dirty="0"/>
          </a:p>
          <a:p>
            <a:r>
              <a:rPr lang="en-US" dirty="0" smtClean="0"/>
              <a:t>Exercise D – write in notes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92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C4220D"/>
      </a:accent1>
      <a:accent2>
        <a:srgbClr val="EB7712"/>
      </a:accent2>
      <a:accent3>
        <a:srgbClr val="ECBD31"/>
      </a:accent3>
      <a:accent4>
        <a:srgbClr val="92CE4A"/>
      </a:accent4>
      <a:accent5>
        <a:srgbClr val="50CFB4"/>
      </a:accent5>
      <a:accent6>
        <a:srgbClr val="0D8EC5"/>
      </a:accent6>
      <a:hlink>
        <a:srgbClr val="EA5A0C"/>
      </a:hlink>
      <a:folHlink>
        <a:srgbClr val="F09D3A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FE1EB5C7-81A8-4CBA-AE6E-B3BF73DC389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TM04033937[[fn=Vapor Trail]]</Template>
  <TotalTime>263</TotalTime>
  <Words>264</Words>
  <Application>Microsoft Office PowerPoint</Application>
  <PresentationFormat>Widescreen</PresentationFormat>
  <Paragraphs>51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Century Gothic</vt:lpstr>
      <vt:lpstr>Vapor Trail</vt:lpstr>
      <vt:lpstr>Tuesday, October 16, 2018</vt:lpstr>
      <vt:lpstr>Explain to me…  </vt:lpstr>
      <vt:lpstr>What form of the verb is needed?</vt:lpstr>
      <vt:lpstr>Three more verbs from the irregular list</vt:lpstr>
      <vt:lpstr>Your sentences</vt:lpstr>
      <vt:lpstr>Identify and Prioritize goals – lesson 4</vt:lpstr>
      <vt:lpstr>Listening Activity</vt:lpstr>
      <vt:lpstr>Past perfect</vt:lpstr>
      <vt:lpstr>A little practice</vt:lpstr>
    </vt:vector>
  </TitlesOfParts>
  <Company>Wayne RESA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Tuesday, October 16, 2018</dc:title>
  <dc:creator>Coral,  Toni</dc:creator>
  <cp:lastModifiedBy>Coral,  Toni</cp:lastModifiedBy>
  <cp:revision>25</cp:revision>
  <dcterms:created xsi:type="dcterms:W3CDTF">2018-10-14T14:00:31Z</dcterms:created>
  <dcterms:modified xsi:type="dcterms:W3CDTF">2018-10-16T14:18:54Z</dcterms:modified>
</cp:coreProperties>
</file>