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0"/>
  </p:notesMasterIdLst>
  <p:sldIdLst>
    <p:sldId id="256" r:id="rId2"/>
    <p:sldId id="264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18" y="6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1B4A7-B981-49DC-9D51-654A4D07C26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5C7-5D1B-4A91-9A66-E2C21FD87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33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5C7-5D1B-4A91-9A66-E2C21FD870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96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the title?</a:t>
            </a:r>
            <a:r>
              <a:rPr lang="en-US" baseline="0" dirty="0" smtClean="0"/>
              <a:t> What is being compared in the x-axis? What is the source</a:t>
            </a:r>
            <a:r>
              <a:rPr lang="en-US" baseline="0" dirty="0" smtClean="0"/>
              <a:t>? Median = midpoint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5C7-5D1B-4A91-9A66-E2C21FD870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46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Exercise C together. Exercise D</a:t>
            </a:r>
            <a:r>
              <a:rPr lang="en-US" baseline="0" dirty="0" smtClean="0"/>
              <a:t> and E on own. Page scanned to documents.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5C7-5D1B-4A91-9A66-E2C21FD870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58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v411.org/math/basic-math/how-read-bar-graph/activity/1/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Good morning!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 smtClean="0"/>
              <a:t>Tuesday, October 2, 2018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7975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moving to the U.S.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 looked forward to ____________________________.</a:t>
            </a:r>
          </a:p>
          <a:p>
            <a:endParaRPr lang="en-US" sz="2400" dirty="0"/>
          </a:p>
          <a:p>
            <a:r>
              <a:rPr lang="en-US" sz="2400" dirty="0" smtClean="0"/>
              <a:t>I considered _______________________________.</a:t>
            </a:r>
          </a:p>
          <a:p>
            <a:endParaRPr lang="en-US" sz="2400" dirty="0"/>
          </a:p>
          <a:p>
            <a:r>
              <a:rPr lang="en-US" sz="2400" dirty="0" smtClean="0"/>
              <a:t>I recall _________________________________.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7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Intelligences -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 groups – brainstorm careers/jobs that fit your assigned intelligence.</a:t>
            </a:r>
          </a:p>
          <a:p>
            <a:r>
              <a:rPr lang="en-US" sz="4000" dirty="0" smtClean="0"/>
              <a:t>Write on large post-it note.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7575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interpret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</a:t>
            </a:r>
            <a:r>
              <a:rPr lang="en-US" sz="3200" dirty="0" smtClean="0"/>
              <a:t>nterpret (v) </a:t>
            </a:r>
            <a:r>
              <a:rPr lang="en-US" sz="3200" dirty="0"/>
              <a:t>- explain the meaning of (information, words, or actions</a:t>
            </a:r>
            <a:r>
              <a:rPr lang="en-US" sz="3200" dirty="0" smtClean="0"/>
              <a:t>).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137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Title – explains briefly what is in the graph</a:t>
            </a:r>
          </a:p>
          <a:p>
            <a:r>
              <a:rPr lang="en-US" dirty="0" smtClean="0"/>
              <a:t>Source – where you found the information for the graph</a:t>
            </a:r>
          </a:p>
          <a:p>
            <a:r>
              <a:rPr lang="en-US" dirty="0" smtClean="0"/>
              <a:t>X-axis – the names of items/things being compared. Usually  horizontal.</a:t>
            </a:r>
          </a:p>
          <a:p>
            <a:r>
              <a:rPr lang="en-US" dirty="0" smtClean="0"/>
              <a:t>Y-axis – numbers for the amounts of the things being compared. Usually vertical.</a:t>
            </a:r>
          </a:p>
          <a:p>
            <a:r>
              <a:rPr lang="en-US" dirty="0" smtClean="0"/>
              <a:t>Legend – what the symbols/pictures represent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4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online lesson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Let’s look here: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www.tv411.o </a:t>
            </a:r>
            <a:r>
              <a:rPr lang="en-US" sz="2800" dirty="0" err="1" smtClean="0">
                <a:hlinkClick r:id="rId2"/>
              </a:rPr>
              <a:t>rg</a:t>
            </a:r>
            <a:r>
              <a:rPr lang="en-US" sz="2800" dirty="0" smtClean="0">
                <a:hlinkClick r:id="rId2"/>
              </a:rPr>
              <a:t>/math/basic-math/how-read-bar-graph/activity/1/1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One on your own</a:t>
            </a:r>
            <a:r>
              <a:rPr lang="en-US" sz="2800" dirty="0" smtClean="0"/>
              <a:t>.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Vocabulary: investigate, inquire, identify, interpret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499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7 – what does this bar graph tell us?</a:t>
            </a:r>
          </a:p>
          <a:p>
            <a:r>
              <a:rPr lang="en-US" dirty="0" smtClean="0"/>
              <a:t>Vocabulary: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Associate’s Degree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Bachelor’s Degree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Master’s Degree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Professional Degree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Doctoral Degree</a:t>
            </a:r>
          </a:p>
        </p:txBody>
      </p:sp>
    </p:spTree>
    <p:extLst>
      <p:ext uri="{BB962C8B-B14F-4D97-AF65-F5344CB8AC3E}">
        <p14:creationId xmlns:p14="http://schemas.microsoft.com/office/powerpoint/2010/main" val="39439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If…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Future conditional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If I don’t finish high school, I will only </a:t>
            </a:r>
            <a:r>
              <a:rPr lang="en-US" sz="3200" dirty="0" smtClean="0"/>
              <a:t>earn around </a:t>
            </a:r>
            <a:r>
              <a:rPr lang="en-US" sz="3200" dirty="0" smtClean="0"/>
              <a:t>$13,085 a year.</a:t>
            </a:r>
          </a:p>
          <a:p>
            <a:endParaRPr lang="en-US" sz="3200" dirty="0"/>
          </a:p>
          <a:p>
            <a:r>
              <a:rPr lang="en-US" sz="3200" dirty="0" smtClean="0"/>
              <a:t>If I earn a Bachelor’s degree, I will earn </a:t>
            </a:r>
            <a:r>
              <a:rPr lang="en-US" sz="3200" dirty="0" smtClean="0"/>
              <a:t>around $40,166 </a:t>
            </a:r>
            <a:r>
              <a:rPr lang="en-US" sz="3200" dirty="0" smtClean="0"/>
              <a:t>a year.</a:t>
            </a:r>
          </a:p>
          <a:p>
            <a:endParaRPr lang="en-US" sz="3200" dirty="0"/>
          </a:p>
          <a:p>
            <a:r>
              <a:rPr lang="en-US" sz="3200" dirty="0" smtClean="0"/>
              <a:t>Grammar book – p 4.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31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491</TotalTime>
  <Words>253</Words>
  <Application>Microsoft Office PowerPoint</Application>
  <PresentationFormat>Widescreen</PresentationFormat>
  <Paragraphs>45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Corbel</vt:lpstr>
      <vt:lpstr>Wingdings</vt:lpstr>
      <vt:lpstr>Wingdings 2</vt:lpstr>
      <vt:lpstr>Frame</vt:lpstr>
      <vt:lpstr>Good morning! </vt:lpstr>
      <vt:lpstr>Before moving to the U.S.</vt:lpstr>
      <vt:lpstr>Multiple Intelligences - Review</vt:lpstr>
      <vt:lpstr>How to interpret a graph</vt:lpstr>
      <vt:lpstr>Bar graphs</vt:lpstr>
      <vt:lpstr>An online lesson</vt:lpstr>
      <vt:lpstr>Textbook</vt:lpstr>
      <vt:lpstr>If…  Future conditional 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morning! </dc:title>
  <dc:creator>Coral,  Toni</dc:creator>
  <cp:lastModifiedBy>Coral,  Toni</cp:lastModifiedBy>
  <cp:revision>43</cp:revision>
  <dcterms:created xsi:type="dcterms:W3CDTF">2018-10-01T13:01:06Z</dcterms:created>
  <dcterms:modified xsi:type="dcterms:W3CDTF">2018-10-02T18:26:35Z</dcterms:modified>
</cp:coreProperties>
</file>