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3" r:id="rId5"/>
    <p:sldId id="265" r:id="rId6"/>
    <p:sldId id="259" r:id="rId7"/>
    <p:sldId id="260" r:id="rId8"/>
    <p:sldId id="261" r:id="rId9"/>
    <p:sldId id="262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6D762-ED32-4848-A6E7-0BA36088C89D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097FB-0211-409B-9789-0239ED70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81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Options – practice lesson today. Practice test tomorrow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097FB-0211-409B-9789-0239ED7085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33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Write directly on the handout from last week.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097FB-0211-409B-9789-0239ED7085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02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more</a:t>
            </a:r>
            <a:r>
              <a:rPr lang="en-US" baseline="0" dirty="0" smtClean="0"/>
              <a:t> grammar lesson, we’ll start tomorrow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097FB-0211-409B-9789-0239ED7085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30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662546"/>
            <a:ext cx="6649799" cy="754300"/>
          </a:xfrm>
        </p:spPr>
        <p:txBody>
          <a:bodyPr/>
          <a:lstStyle/>
          <a:p>
            <a:r>
              <a:rPr lang="en-US" sz="4800" dirty="0" smtClean="0"/>
              <a:t>Tuesday, October 23, 2018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8165" y="4835233"/>
            <a:ext cx="6815669" cy="471058"/>
          </a:xfrm>
        </p:spPr>
        <p:txBody>
          <a:bodyPr/>
          <a:lstStyle/>
          <a:p>
            <a:r>
              <a:rPr lang="en-US" dirty="0" smtClean="0"/>
              <a:t>Hello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265" y="2313709"/>
            <a:ext cx="6716931" cy="252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22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Grammar – Show Us What You Know – Use the correct form of the verb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I _________ right now, I __________ on time. (leave, be)</a:t>
            </a:r>
          </a:p>
          <a:p>
            <a:endParaRPr lang="en-US" dirty="0"/>
          </a:p>
          <a:p>
            <a:r>
              <a:rPr lang="en-US" dirty="0" smtClean="0"/>
              <a:t>They </a:t>
            </a:r>
            <a:r>
              <a:rPr lang="en-US" dirty="0" smtClean="0"/>
              <a:t>responded </a:t>
            </a:r>
            <a:r>
              <a:rPr lang="en-US" dirty="0" smtClean="0"/>
              <a:t>by _______________ dinner for the tired, young parents. (make)</a:t>
            </a:r>
          </a:p>
          <a:p>
            <a:endParaRPr lang="en-US" dirty="0"/>
          </a:p>
          <a:p>
            <a:r>
              <a:rPr lang="en-US" dirty="0" smtClean="0"/>
              <a:t>He likes _____________ his bike to work. (ride)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92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– Part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___________ well if you _____________ today. (sleep, exercise)</a:t>
            </a:r>
          </a:p>
          <a:p>
            <a:endParaRPr lang="en-US" dirty="0"/>
          </a:p>
          <a:p>
            <a:r>
              <a:rPr lang="en-US" dirty="0" smtClean="0"/>
              <a:t>She injured her leg while _________________ (skateboard).</a:t>
            </a:r>
          </a:p>
          <a:p>
            <a:endParaRPr lang="en-US" dirty="0"/>
          </a:p>
          <a:p>
            <a:r>
              <a:rPr lang="en-US" dirty="0" smtClean="0"/>
              <a:t>They ________ already __________ the store when mom _________ them with a few more items ____________. (left. text, buy)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91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Clues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– what types are there?</a:t>
            </a:r>
          </a:p>
          <a:p>
            <a:endParaRPr lang="en-US" dirty="0"/>
          </a:p>
          <a:p>
            <a:r>
              <a:rPr lang="en-US" dirty="0" smtClean="0"/>
              <a:t>Article about the governor </a:t>
            </a:r>
            <a:r>
              <a:rPr lang="en-US" smtClean="0"/>
              <a:t>of Michigan.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45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Ms</a:t>
            </a:r>
            <a:r>
              <a:rPr lang="en-US" dirty="0" smtClean="0"/>
              <a:t> Silva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Monday, October 29, 2018</a:t>
            </a:r>
          </a:p>
          <a:p>
            <a:endParaRPr lang="en-US" dirty="0"/>
          </a:p>
          <a:p>
            <a:r>
              <a:rPr lang="en-US" dirty="0" smtClean="0"/>
              <a:t>A reading test, only</a:t>
            </a:r>
          </a:p>
          <a:p>
            <a:endParaRPr lang="en-US" dirty="0"/>
          </a:p>
          <a:p>
            <a:r>
              <a:rPr lang="en-US" dirty="0" smtClean="0"/>
              <a:t>Concerns about attendance for winter.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34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motivation?</a:t>
            </a:r>
          </a:p>
          <a:p>
            <a:endParaRPr lang="en-US" dirty="0"/>
          </a:p>
          <a:p>
            <a:r>
              <a:rPr lang="en-US" dirty="0" smtClean="0"/>
              <a:t>Listening activity – page 15.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714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you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Exercise E – page 16 in the Standout book.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068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of the first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Learning styles</a:t>
            </a:r>
          </a:p>
          <a:p>
            <a:r>
              <a:rPr lang="en-US" dirty="0" smtClean="0"/>
              <a:t>Multiple intelligences</a:t>
            </a:r>
          </a:p>
          <a:p>
            <a:r>
              <a:rPr lang="en-US" dirty="0" smtClean="0"/>
              <a:t>Goals</a:t>
            </a:r>
          </a:p>
          <a:p>
            <a:r>
              <a:rPr lang="en-US" dirty="0" smtClean="0"/>
              <a:t>Motivation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Earning power</a:t>
            </a:r>
          </a:p>
          <a:p>
            <a:r>
              <a:rPr lang="en-US" dirty="0" smtClean="0"/>
              <a:t>Educational attainment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151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Task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Create a poster about YOU.</a:t>
            </a:r>
          </a:p>
          <a:p>
            <a:r>
              <a:rPr lang="en-US" dirty="0" smtClean="0"/>
              <a:t>Include your goals, your motivation, learning styles, intelligences, a job that interests you, and a picture of you (I’ll take and print).</a:t>
            </a:r>
          </a:p>
          <a:p>
            <a:endParaRPr lang="en-US" dirty="0"/>
          </a:p>
          <a:p>
            <a:r>
              <a:rPr lang="en-US" dirty="0" smtClean="0"/>
              <a:t>You may include other images that are important to you. </a:t>
            </a:r>
          </a:p>
          <a:p>
            <a:endParaRPr lang="en-US" dirty="0"/>
          </a:p>
          <a:p>
            <a:r>
              <a:rPr lang="en-US" dirty="0" smtClean="0"/>
              <a:t>Won’t finish today. Probably.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909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Tickets Before We Leave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How old must a candidate be to run for governor of Michigan?</a:t>
            </a:r>
          </a:p>
          <a:p>
            <a:endParaRPr lang="en-US" sz="2800" dirty="0"/>
          </a:p>
          <a:p>
            <a:r>
              <a:rPr lang="en-US" sz="2800" dirty="0"/>
              <a:t>What is the longest someone can be governor?</a:t>
            </a:r>
          </a:p>
          <a:p>
            <a:endParaRPr lang="en-US" sz="2800" dirty="0"/>
          </a:p>
          <a:p>
            <a:r>
              <a:rPr lang="en-US" sz="2800" dirty="0"/>
              <a:t>What does it mean to grant a pardon?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5904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134</TotalTime>
  <Words>309</Words>
  <Application>Microsoft Office PowerPoint</Application>
  <PresentationFormat>Widescreen</PresentationFormat>
  <Paragraphs>56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Garamond</vt:lpstr>
      <vt:lpstr>Wingdings</vt:lpstr>
      <vt:lpstr>Organic</vt:lpstr>
      <vt:lpstr>Tuesday, October 23, 2018</vt:lpstr>
      <vt:lpstr>Grammar – Show Us What You Know – Use the correct form of the verb</vt:lpstr>
      <vt:lpstr>Grammar – Part II</vt:lpstr>
      <vt:lpstr>Context Clues</vt:lpstr>
      <vt:lpstr>Ms Silva</vt:lpstr>
      <vt:lpstr>Motivation</vt:lpstr>
      <vt:lpstr>What do you do?</vt:lpstr>
      <vt:lpstr>End of the first unit</vt:lpstr>
      <vt:lpstr>Your Task</vt:lpstr>
      <vt:lpstr>Exit Tickets Before We Leave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October 23, 2018</dc:title>
  <dc:creator>Coral,  Toni</dc:creator>
  <cp:lastModifiedBy>Coral,  Toni</cp:lastModifiedBy>
  <cp:revision>24</cp:revision>
  <dcterms:created xsi:type="dcterms:W3CDTF">2018-10-20T17:20:37Z</dcterms:created>
  <dcterms:modified xsi:type="dcterms:W3CDTF">2018-10-23T12:52:12Z</dcterms:modified>
</cp:coreProperties>
</file>