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4" r:id="rId1"/>
  </p:sldMasterIdLst>
  <p:notesMasterIdLst>
    <p:notesMasterId r:id="rId10"/>
  </p:notesMasterIdLst>
  <p:sldIdLst>
    <p:sldId id="256" r:id="rId2"/>
    <p:sldId id="271" r:id="rId3"/>
    <p:sldId id="268" r:id="rId4"/>
    <p:sldId id="269" r:id="rId5"/>
    <p:sldId id="270" r:id="rId6"/>
    <p:sldId id="272" r:id="rId7"/>
    <p:sldId id="274" r:id="rId8"/>
    <p:sldId id="27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3707" autoAdjust="0"/>
  </p:normalViewPr>
  <p:slideViewPr>
    <p:cSldViewPr snapToGrid="0">
      <p:cViewPr varScale="1">
        <p:scale>
          <a:sx n="61" d="100"/>
          <a:sy n="61" d="100"/>
        </p:scale>
        <p:origin x="2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3EC7B-6C72-4FBB-87DF-2BD2CB7DC1E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2A795-6F94-4A96-B820-B9038480D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your classroom colors different than what you see in this template? That’s OK! Click on Design -&gt; Variants (the down arrow) -&gt; Pick the color scheme that works for you!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 free to change any “You will…” and “I will…” statements to ensure they align with your classroom procedures and rules!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46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students group themselves according to birthdays</a:t>
            </a:r>
            <a:r>
              <a:rPr lang="en-US" baseline="0" dirty="0" smtClean="0"/>
              <a:t>. </a:t>
            </a:r>
            <a:r>
              <a:rPr lang="en-US" baseline="0" dirty="0" smtClean="0"/>
              <a:t>Two groups</a:t>
            </a:r>
            <a:r>
              <a:rPr lang="en-US" baseline="0" dirty="0" smtClean="0"/>
              <a:t>: </a:t>
            </a:r>
            <a:r>
              <a:rPr lang="en-US" baseline="0" dirty="0" smtClean="0"/>
              <a:t>Jan-June and July-Dec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667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5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78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8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7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2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00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7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4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7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4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21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61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arnamericanenglishonline.com/Orange%20Level/Orange_Level_Quiz_6_Future_Conditional_Sentences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1F489-B701-4C74-9747-27C8656A89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Rockwell" panose="02060603020205020403" pitchFamily="18" charset="0"/>
              </a:rPr>
              <a:t>Happy new day!</a:t>
            </a:r>
            <a:endParaRPr lang="en-US" dirty="0">
              <a:latin typeface="Rockwell" panose="020606030202050204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99F35-1401-4ECD-9F96-7017DB9FA1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Tuesday, October 9, 2018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90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Conditional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Exercise C.</a:t>
            </a:r>
          </a:p>
          <a:p>
            <a:pPr marL="45720" indent="0">
              <a:buNone/>
            </a:pPr>
            <a:r>
              <a:rPr lang="en-US" sz="2800" u="sng" dirty="0">
                <a:hlinkClick r:id="rId2"/>
              </a:rPr>
              <a:t>https://www.learnamericanenglishonline.com/Orange%20Level/Orange_Level_Quiz_6_Future_Conditional_Sentences.html</a:t>
            </a:r>
            <a:endParaRPr lang="en-US" sz="2800" dirty="0"/>
          </a:p>
          <a:p>
            <a:pPr marL="4572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1429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Sentence Check 1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dirty="0" smtClean="0"/>
              <a:t>1. 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2. 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3. 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4.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5.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dirty="0" smtClean="0"/>
              <a:t>6.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7.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8.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9.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97593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Listening Practice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Handout out from last week – other side</a:t>
            </a:r>
          </a:p>
          <a:p>
            <a:endParaRPr lang="en-US" sz="3600" dirty="0"/>
          </a:p>
          <a:p>
            <a:r>
              <a:rPr lang="en-US" sz="3600" dirty="0" smtClean="0"/>
              <a:t>Exercise 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8515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What about you?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Exercise B – who are you?</a:t>
            </a:r>
          </a:p>
          <a:p>
            <a:endParaRPr lang="en-US" sz="2800" dirty="0"/>
          </a:p>
          <a:p>
            <a:r>
              <a:rPr lang="en-US" sz="2800" dirty="0" smtClean="0"/>
              <a:t>Exercise C – who were you?</a:t>
            </a:r>
          </a:p>
          <a:p>
            <a:endParaRPr lang="en-US" sz="2800" dirty="0"/>
          </a:p>
          <a:p>
            <a:r>
              <a:rPr lang="en-US" sz="2800" dirty="0" smtClean="0"/>
              <a:t>Exercise D – who will you be?</a:t>
            </a:r>
          </a:p>
          <a:p>
            <a:endParaRPr lang="en-US" sz="2800" dirty="0"/>
          </a:p>
          <a:p>
            <a:r>
              <a:rPr lang="en-US" sz="2800" dirty="0" smtClean="0"/>
              <a:t>When is your birthday?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348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Paragraph to 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Page 10 – Balance in My Life</a:t>
            </a:r>
          </a:p>
          <a:p>
            <a:endParaRPr lang="en-US" sz="3600" dirty="0"/>
          </a:p>
          <a:p>
            <a:r>
              <a:rPr lang="en-US" sz="3600" dirty="0" smtClean="0"/>
              <a:t>Read aloud</a:t>
            </a:r>
          </a:p>
          <a:p>
            <a:endParaRPr lang="en-US" sz="3600" dirty="0"/>
          </a:p>
          <a:p>
            <a:r>
              <a:rPr lang="en-US" sz="3600" dirty="0" smtClean="0"/>
              <a:t>Answer questions with a partner.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146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 in the paragraph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Five columns</a:t>
            </a:r>
            <a:endParaRPr lang="en-US" sz="2800" dirty="0"/>
          </a:p>
          <a:p>
            <a:pPr lvl="1"/>
            <a:r>
              <a:rPr lang="en-US" sz="2600" dirty="0" smtClean="0"/>
              <a:t>Present</a:t>
            </a:r>
          </a:p>
          <a:p>
            <a:pPr lvl="1"/>
            <a:r>
              <a:rPr lang="en-US" sz="2600" dirty="0" smtClean="0"/>
              <a:t>Past</a:t>
            </a:r>
          </a:p>
          <a:p>
            <a:pPr lvl="1"/>
            <a:r>
              <a:rPr lang="en-US" sz="2600" dirty="0" smtClean="0"/>
              <a:t>Future</a:t>
            </a:r>
          </a:p>
          <a:p>
            <a:pPr lvl="1"/>
            <a:r>
              <a:rPr lang="en-US" sz="2600" dirty="0" smtClean="0"/>
              <a:t>Gerund</a:t>
            </a:r>
          </a:p>
          <a:p>
            <a:pPr lvl="1"/>
            <a:r>
              <a:rPr lang="en-US" sz="2600" dirty="0" smtClean="0"/>
              <a:t>Infinitive</a:t>
            </a:r>
          </a:p>
          <a:p>
            <a:pPr marL="274320" lvl="1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43960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Simple Tenses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No helping verbs.</a:t>
            </a:r>
          </a:p>
          <a:p>
            <a:r>
              <a:rPr lang="en-US" sz="4000" dirty="0" smtClean="0"/>
              <a:t>Chart on page 10</a:t>
            </a:r>
          </a:p>
          <a:p>
            <a:r>
              <a:rPr lang="en-US" sz="4000" dirty="0" smtClean="0"/>
              <a:t>Exercise G</a:t>
            </a:r>
          </a:p>
          <a:p>
            <a:r>
              <a:rPr lang="en-US" sz="4000" dirty="0" smtClean="0"/>
              <a:t>Irregular verb chart.</a:t>
            </a:r>
          </a:p>
          <a:p>
            <a:r>
              <a:rPr lang="en-US" sz="4000" dirty="0" smtClean="0"/>
              <a:t>Exercise C and D in </a:t>
            </a:r>
            <a:r>
              <a:rPr lang="en-US" sz="4000" smtClean="0"/>
              <a:t>the grammar book.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799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udent Does Teacher Does.potx" id="{FA74037E-C2FC-4BF7-AB86-6A115E48A405}" vid="{B793C75E-005D-4C72-AFC4-95BDBA26D48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Student doesteacher does</Template>
  <TotalTime>0</TotalTime>
  <Words>219</Words>
  <Application>Microsoft Office PowerPoint</Application>
  <PresentationFormat>Widescreen</PresentationFormat>
  <Paragraphs>62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Corbel</vt:lpstr>
      <vt:lpstr>Rockwell</vt:lpstr>
      <vt:lpstr>Tahoma</vt:lpstr>
      <vt:lpstr>Basis</vt:lpstr>
      <vt:lpstr>Happy new day!</vt:lpstr>
      <vt:lpstr>Future Conditional</vt:lpstr>
      <vt:lpstr>Sentence Check 1</vt:lpstr>
      <vt:lpstr>Listening Practice</vt:lpstr>
      <vt:lpstr>What about you?</vt:lpstr>
      <vt:lpstr>A Paragraph to Read</vt:lpstr>
      <vt:lpstr>Verbs in the paragraph</vt:lpstr>
      <vt:lpstr>Simple Tenses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2018-10-07T11:11:22Z</dcterms:created>
  <dcterms:modified xsi:type="dcterms:W3CDTF">2018-10-09T16:00:43Z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2018-08-20T20:03:10.9182338Z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