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28B1C-2760-4180-A761-E44110F92022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0366F-B08F-4C9B-BADB-E9D8FDCF0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26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Distribute the chart of irregular verbs. Take 10 words to define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366F-B08F-4C9B-BADB-E9D8FDCF0B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8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for clues in the sentences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0366F-B08F-4C9B-BADB-E9D8FDCF0B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Are you ready?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Wednesday, October 10, 2018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873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Gerunds, infinitives, future conditional – what do the following sentences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They enjoy ______________ (hold) hands when </a:t>
            </a:r>
            <a:r>
              <a:rPr lang="en-US" sz="2400" dirty="0" smtClean="0"/>
              <a:t>they </a:t>
            </a:r>
            <a:r>
              <a:rPr lang="en-US" sz="2400" dirty="0" smtClean="0"/>
              <a:t>walk together.</a:t>
            </a:r>
          </a:p>
          <a:p>
            <a:r>
              <a:rPr lang="en-US" sz="2400" dirty="0" smtClean="0"/>
              <a:t>We _______________ (feel) better, if the house ____________(sell).</a:t>
            </a:r>
          </a:p>
          <a:p>
            <a:r>
              <a:rPr lang="en-US" sz="2400" dirty="0" smtClean="0"/>
              <a:t>He plans on _______________ (read) a book tonight.</a:t>
            </a:r>
          </a:p>
          <a:p>
            <a:r>
              <a:rPr lang="en-US" sz="2400" dirty="0" smtClean="0"/>
              <a:t>You need _______________ (sleep) longer.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0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– Sentence Check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6160" indent="0">
              <a:buNone/>
            </a:pPr>
            <a:r>
              <a:rPr lang="en-US" sz="2400" dirty="0" smtClean="0"/>
              <a:t>1.</a:t>
            </a:r>
          </a:p>
          <a:p>
            <a:pPr marL="6160" indent="0">
              <a:buNone/>
            </a:pPr>
            <a:r>
              <a:rPr lang="en-US" sz="2400" dirty="0" smtClean="0"/>
              <a:t>2.</a:t>
            </a:r>
          </a:p>
          <a:p>
            <a:pPr marL="6160" indent="0">
              <a:buNone/>
            </a:pPr>
            <a:r>
              <a:rPr lang="en-US" sz="2400" dirty="0" smtClean="0"/>
              <a:t>3.</a:t>
            </a:r>
          </a:p>
          <a:p>
            <a:pPr marL="6160" indent="0">
              <a:buNone/>
            </a:pPr>
            <a:r>
              <a:rPr lang="en-US" sz="2400" dirty="0" smtClean="0"/>
              <a:t>4.</a:t>
            </a:r>
          </a:p>
          <a:p>
            <a:pPr marL="6160" indent="0">
              <a:buNone/>
            </a:pPr>
            <a:r>
              <a:rPr lang="en-US" sz="2400" dirty="0" smtClean="0"/>
              <a:t>5.</a:t>
            </a:r>
          </a:p>
          <a:p>
            <a:pPr marL="6160" indent="0">
              <a:buNone/>
            </a:pP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6160" indent="0">
              <a:buNone/>
            </a:pPr>
            <a:r>
              <a:rPr lang="en-US" sz="2400" dirty="0" smtClean="0"/>
              <a:t>6.</a:t>
            </a:r>
          </a:p>
          <a:p>
            <a:pPr marL="6160" indent="0">
              <a:buNone/>
            </a:pPr>
            <a:r>
              <a:rPr lang="en-US" sz="2400" dirty="0" smtClean="0"/>
              <a:t>7.</a:t>
            </a:r>
          </a:p>
          <a:p>
            <a:pPr marL="6160" indent="0">
              <a:buNone/>
            </a:pPr>
            <a:r>
              <a:rPr lang="en-US" sz="2400" dirty="0" smtClean="0"/>
              <a:t>8.</a:t>
            </a:r>
          </a:p>
          <a:p>
            <a:pPr marL="6160" indent="0">
              <a:buNone/>
            </a:pPr>
            <a:r>
              <a:rPr lang="en-US" sz="2400" dirty="0" smtClean="0"/>
              <a:t>9.</a:t>
            </a:r>
          </a:p>
          <a:p>
            <a:pPr marL="6160" indent="0">
              <a:buNone/>
            </a:pPr>
            <a:r>
              <a:rPr lang="en-US" sz="2400" dirty="0" smtClean="0"/>
              <a:t>10.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949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in the paragraph – page 10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present: have, don’t study, work, am, want, hope, make</a:t>
            </a:r>
          </a:p>
          <a:p>
            <a:r>
              <a:rPr lang="en-US" dirty="0" smtClean="0"/>
              <a:t>SIMPLE past: spent, enjoyed, grew, started, seemed, had, was</a:t>
            </a:r>
          </a:p>
          <a:p>
            <a:r>
              <a:rPr lang="en-US" dirty="0" smtClean="0"/>
              <a:t>SIMPLE future: will enjoy</a:t>
            </a:r>
          </a:p>
          <a:p>
            <a:r>
              <a:rPr lang="en-US" dirty="0"/>
              <a:t>g</a:t>
            </a:r>
            <a:r>
              <a:rPr lang="en-US" dirty="0" smtClean="0"/>
              <a:t>erund: working, studying, doing, being, having, going</a:t>
            </a:r>
          </a:p>
          <a:p>
            <a:r>
              <a:rPr lang="en-US" dirty="0" smtClean="0"/>
              <a:t>infinitive: to spend, to become, to find, to help out, to hope</a:t>
            </a:r>
          </a:p>
          <a:p>
            <a:r>
              <a:rPr lang="en-US" dirty="0" smtClean="0"/>
              <a:t>modal: can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0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Tenses – complete the following sentences the correct form of </a:t>
            </a:r>
            <a:r>
              <a:rPr lang="en-US" b="1" i="1" u="sng" dirty="0" smtClean="0"/>
              <a:t>study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360" indent="-457200">
              <a:buAutoNum type="arabicPeriod"/>
            </a:pPr>
            <a:r>
              <a:rPr lang="en-US" dirty="0" smtClean="0"/>
              <a:t>Next year, I _______________ math.</a:t>
            </a:r>
          </a:p>
          <a:p>
            <a:pPr marL="463360" indent="-457200">
              <a:buAutoNum type="arabicPeriod"/>
            </a:pPr>
            <a:r>
              <a:rPr lang="en-US" dirty="0" smtClean="0"/>
              <a:t>Last week, I _______________ with a new partner.</a:t>
            </a:r>
          </a:p>
          <a:p>
            <a:pPr marL="463360" indent="-457200">
              <a:buAutoNum type="arabicPeriod"/>
            </a:pPr>
            <a:r>
              <a:rPr lang="en-US" dirty="0" smtClean="0"/>
              <a:t>He ______________ at the library every day.</a:t>
            </a:r>
          </a:p>
          <a:p>
            <a:pPr marL="463360" indent="-457200">
              <a:buAutoNum type="arabicPeriod"/>
            </a:pPr>
            <a:r>
              <a:rPr lang="en-US" dirty="0" smtClean="0"/>
              <a:t>Next week, they ________________ for their final exam.</a:t>
            </a:r>
          </a:p>
          <a:p>
            <a:pPr marL="463360" indent="-457200">
              <a:buAutoNum type="arabicPeriod"/>
            </a:pPr>
            <a:r>
              <a:rPr lang="en-US" dirty="0" smtClean="0"/>
              <a:t>She never ______________ by herself.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paragraph -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Page 10-11</a:t>
            </a:r>
          </a:p>
          <a:p>
            <a:r>
              <a:rPr lang="en-US" sz="2800" dirty="0" smtClean="0"/>
              <a:t>Exercise G, H, and I</a:t>
            </a:r>
          </a:p>
          <a:p>
            <a:r>
              <a:rPr lang="en-US" sz="2800" dirty="0" smtClean="0"/>
              <a:t>Helps you to think about the words and ideas to use for the paragraph.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968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second model paragraph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Page 6 in the Grammar Challenge book</a:t>
            </a:r>
          </a:p>
          <a:p>
            <a:r>
              <a:rPr lang="en-US" sz="3200" dirty="0" smtClean="0"/>
              <a:t>About Andre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472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Ready? Set?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Write!!!!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8573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200</TotalTime>
  <Words>293</Words>
  <Application>Microsoft Office PowerPoint</Application>
  <PresentationFormat>Widescreen</PresentationFormat>
  <Paragraphs>44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MS Shell Dlg 2</vt:lpstr>
      <vt:lpstr>Wingdings</vt:lpstr>
      <vt:lpstr>Wingdings 3</vt:lpstr>
      <vt:lpstr>Madison</vt:lpstr>
      <vt:lpstr>Are you ready?</vt:lpstr>
      <vt:lpstr>Gerunds, infinitives, future conditional – what do the following sentences need?</vt:lpstr>
      <vt:lpstr>Vocabulary – Sentence Check 2</vt:lpstr>
      <vt:lpstr>Verbs in the paragraph – page 10</vt:lpstr>
      <vt:lpstr>Simple Tenses – complete the following sentences the correct form of study</vt:lpstr>
      <vt:lpstr>Writing a paragraph - planning</vt:lpstr>
      <vt:lpstr>A second model paragraph</vt:lpstr>
      <vt:lpstr>Ready? Set?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ready?</dc:title>
  <dc:creator>Coral,  Toni</dc:creator>
  <cp:lastModifiedBy>Coral,  Toni</cp:lastModifiedBy>
  <cp:revision>29</cp:revision>
  <dcterms:created xsi:type="dcterms:W3CDTF">2018-10-09T21:13:55Z</dcterms:created>
  <dcterms:modified xsi:type="dcterms:W3CDTF">2018-10-10T18:21:00Z</dcterms:modified>
</cp:coreProperties>
</file>