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58" r:id="rId4"/>
    <p:sldId id="257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navajonationparks.org/tribal-parks/monument-valle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Wednesday, October 17, 2018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appropriate form of the Verb?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20241"/>
            <a:ext cx="10079581" cy="3870960"/>
          </a:xfrm>
        </p:spPr>
        <p:txBody>
          <a:bodyPr>
            <a:noAutofit/>
          </a:bodyPr>
          <a:lstStyle/>
          <a:p>
            <a:r>
              <a:rPr lang="en-US" sz="2400" dirty="0" smtClean="0"/>
              <a:t>He practices new words by _____________ (say) them out loud to himself.</a:t>
            </a:r>
          </a:p>
          <a:p>
            <a:endParaRPr lang="en-US" sz="2400" dirty="0"/>
          </a:p>
          <a:p>
            <a:r>
              <a:rPr lang="en-US" sz="2400" dirty="0" smtClean="0"/>
              <a:t>Puppies are good at ________________ (make) a mess.</a:t>
            </a:r>
          </a:p>
          <a:p>
            <a:endParaRPr lang="en-US" sz="2400" dirty="0"/>
          </a:p>
          <a:p>
            <a:r>
              <a:rPr lang="en-US" sz="2400" dirty="0" smtClean="0"/>
              <a:t>We would like _____________ (see) </a:t>
            </a:r>
            <a:r>
              <a:rPr lang="en-US" sz="2400" dirty="0" smtClean="0">
                <a:hlinkClick r:id="rId2"/>
              </a:rPr>
              <a:t>Monument Valley </a:t>
            </a:r>
            <a:r>
              <a:rPr lang="en-US" sz="2400" dirty="0" smtClean="0"/>
              <a:t>in Utah one day.</a:t>
            </a:r>
          </a:p>
          <a:p>
            <a:endParaRPr lang="en-US" sz="2400" dirty="0"/>
          </a:p>
          <a:p>
            <a:r>
              <a:rPr lang="en-US" sz="2400" dirty="0" smtClean="0"/>
              <a:t>I ___________ (split) some logs yesterday so I could make a fire.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811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more of your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Then I was married. Then I came in America. Now, I have husband and two kids.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Everyday I give my kids at school and take them from school, and can do everything by myself on Hamtramck.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54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Perfect – an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https://www.youtube.com/watch?v=hPOmPciJaig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someone reword what we just heard?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Grammar Challenge – page 8</a:t>
            </a:r>
          </a:p>
          <a:p>
            <a:endParaRPr lang="en-US" sz="2800" dirty="0"/>
          </a:p>
          <a:p>
            <a:r>
              <a:rPr lang="en-US" sz="2800" dirty="0" smtClean="0"/>
              <a:t>Exercise C – aloud </a:t>
            </a:r>
          </a:p>
          <a:p>
            <a:pPr marL="0" indent="0">
              <a:buNone/>
            </a:pPr>
            <a:r>
              <a:rPr lang="en-US" sz="2800" dirty="0" smtClean="0"/>
              <a:t>	think about a timeline.</a:t>
            </a:r>
          </a:p>
          <a:p>
            <a:endParaRPr lang="en-US" sz="2800" dirty="0"/>
          </a:p>
          <a:p>
            <a:r>
              <a:rPr lang="en-US" sz="2800" dirty="0" smtClean="0"/>
              <a:t>Exercise D – write in notes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465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setting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597331"/>
            <a:ext cx="9905998" cy="3124201"/>
          </a:xfrm>
        </p:spPr>
        <p:txBody>
          <a:bodyPr>
            <a:noAutofit/>
          </a:bodyPr>
          <a:lstStyle/>
          <a:p>
            <a:r>
              <a:rPr lang="en-US" sz="2800" dirty="0" smtClean="0"/>
              <a:t>Review from listening activity</a:t>
            </a:r>
          </a:p>
          <a:p>
            <a:endParaRPr lang="en-US" sz="2800" dirty="0"/>
          </a:p>
          <a:p>
            <a:r>
              <a:rPr lang="en-US" sz="2800" dirty="0" smtClean="0"/>
              <a:t>What goals can you set for each type of Goal.? Write these down.</a:t>
            </a:r>
          </a:p>
          <a:p>
            <a:endParaRPr lang="en-US" sz="2800" dirty="0"/>
          </a:p>
          <a:p>
            <a:r>
              <a:rPr lang="en-US" sz="2800" dirty="0" smtClean="0"/>
              <a:t>Prioritize?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Short-term goals? Prioritize?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266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more Grammar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Grammar Book – exercises e and f.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39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110</TotalTime>
  <Words>186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Mesh</vt:lpstr>
      <vt:lpstr>Wednesday, October 17, 2018</vt:lpstr>
      <vt:lpstr>What is the appropriate form of the Verb?</vt:lpstr>
      <vt:lpstr>Two more of your sentences</vt:lpstr>
      <vt:lpstr>Past Perfect – an introduction</vt:lpstr>
      <vt:lpstr>A little practice</vt:lpstr>
      <vt:lpstr>Goal setting </vt:lpstr>
      <vt:lpstr>A little more Grammar Practice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October 17, 2018</dc:title>
  <dc:creator>Coral,  Toni</dc:creator>
  <cp:lastModifiedBy>Coral,  Toni</cp:lastModifiedBy>
  <cp:revision>19</cp:revision>
  <dcterms:created xsi:type="dcterms:W3CDTF">2018-10-16T21:42:10Z</dcterms:created>
  <dcterms:modified xsi:type="dcterms:W3CDTF">2018-10-17T12:51:54Z</dcterms:modified>
</cp:coreProperties>
</file>