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66" r:id="rId3"/>
    <p:sldId id="257" r:id="rId4"/>
    <p:sldId id="264" r:id="rId5"/>
    <p:sldId id="259" r:id="rId6"/>
    <p:sldId id="260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E1A2B-89BF-4031-9A6A-8785080423C2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8237C-8A03-40B4-B8A6-EB20E16E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43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Complete sentences with correct tense of the verbs in the parentheses.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8237C-8A03-40B4-B8A6-EB20E16E282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28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10/3/2018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Welcome to Wednesday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Wednesday, October 3,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329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Right now </a:t>
            </a:r>
            <a:r>
              <a:rPr lang="en-US" sz="2000" dirty="0" smtClean="0"/>
              <a:t>(use a gerund to complete the sentence)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 am capable of _______________________.</a:t>
            </a:r>
          </a:p>
          <a:p>
            <a:r>
              <a:rPr lang="en-US" dirty="0" smtClean="0"/>
              <a:t>I am worried about _______________________.</a:t>
            </a:r>
          </a:p>
          <a:p>
            <a:r>
              <a:rPr lang="en-US" dirty="0" smtClean="0"/>
              <a:t>I avoid ______________________________.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151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Conditional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 smtClean="0"/>
              <a:t>A video to explain</a:t>
            </a:r>
          </a:p>
          <a:p>
            <a:endParaRPr lang="en-US" dirty="0"/>
          </a:p>
          <a:p>
            <a:r>
              <a:rPr lang="en-US" dirty="0"/>
              <a:t>https://learningenglish.voanews.com/a/everyday-grammar-present-and-future-real-conditionals/3255156.html</a:t>
            </a:r>
          </a:p>
        </p:txBody>
      </p:sp>
    </p:spTree>
    <p:extLst>
      <p:ext uri="{BB962C8B-B14F-4D97-AF65-F5344CB8AC3E}">
        <p14:creationId xmlns:p14="http://schemas.microsoft.com/office/powerpoint/2010/main" val="839839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Challenge Book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AM class - Page 5 – exercises D and E</a:t>
            </a:r>
          </a:p>
          <a:p>
            <a:r>
              <a:rPr lang="en-US" sz="3600" dirty="0" smtClean="0"/>
              <a:t>PM Class – page 5 - Exercise C and 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803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a bar graph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Read the graph.</a:t>
            </a:r>
          </a:p>
          <a:p>
            <a:r>
              <a:rPr lang="en-US" sz="2800" dirty="0" smtClean="0"/>
              <a:t>Identify the following parts: title, y-axis, x-axis, and source</a:t>
            </a:r>
          </a:p>
          <a:p>
            <a:r>
              <a:rPr lang="en-US" sz="2800" dirty="0" smtClean="0"/>
              <a:t>Comprehension questions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02535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 – page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Using the bar graph – replace the underlined words with the words in the parentheses. Then change the underlined term in the second sentence with the correct phrase.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A:  How much money can I make if I have a </a:t>
            </a:r>
            <a:r>
              <a:rPr lang="en-US" u="sng" dirty="0" smtClean="0"/>
              <a:t>master’s degree</a:t>
            </a:r>
            <a:r>
              <a:rPr lang="en-US" dirty="0" smtClean="0"/>
              <a:t>?  (associate’s degree)</a:t>
            </a:r>
          </a:p>
          <a:p>
            <a:pPr marL="0" indent="0">
              <a:buNone/>
            </a:pPr>
            <a:r>
              <a:rPr lang="en-US" dirty="0" smtClean="0"/>
              <a:t>B:  About $</a:t>
            </a:r>
            <a:r>
              <a:rPr lang="en-US" u="sng" dirty="0" smtClean="0"/>
              <a:t>51,500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654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couple more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A:  If I want to make </a:t>
            </a:r>
            <a:r>
              <a:rPr lang="en-US" u="sng" dirty="0" smtClean="0"/>
              <a:t>over $70,000</a:t>
            </a:r>
            <a:r>
              <a:rPr lang="en-US" dirty="0" smtClean="0"/>
              <a:t>, what education do I need? (around $50,000)</a:t>
            </a:r>
          </a:p>
          <a:p>
            <a:pPr marL="0" indent="0">
              <a:buNone/>
            </a:pPr>
            <a:r>
              <a:rPr lang="en-US" dirty="0" smtClean="0"/>
              <a:t>B:  You need a </a:t>
            </a:r>
            <a:r>
              <a:rPr lang="en-US" u="sng" dirty="0" smtClean="0"/>
              <a:t>doctoral or professional</a:t>
            </a:r>
            <a:r>
              <a:rPr lang="en-US" dirty="0" smtClean="0"/>
              <a:t> degree.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A: If I drop out of </a:t>
            </a:r>
            <a:r>
              <a:rPr lang="en-US" u="sng" dirty="0" smtClean="0"/>
              <a:t>high school</a:t>
            </a:r>
            <a:r>
              <a:rPr lang="en-US" dirty="0" smtClean="0"/>
              <a:t>, about how much money will I make. </a:t>
            </a:r>
            <a:r>
              <a:rPr lang="en-US" smtClean="0"/>
              <a:t>(college)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B: About </a:t>
            </a:r>
            <a:r>
              <a:rPr lang="en-US" u="sng" dirty="0" smtClean="0"/>
              <a:t>$13,000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36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Listening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Exercise H </a:t>
            </a:r>
          </a:p>
          <a:p>
            <a:r>
              <a:rPr lang="en-US" dirty="0" smtClean="0"/>
              <a:t>Listen once</a:t>
            </a:r>
          </a:p>
          <a:p>
            <a:r>
              <a:rPr lang="en-US" dirty="0" smtClean="0"/>
              <a:t>Listen a second time – answer the questions.</a:t>
            </a:r>
          </a:p>
          <a:p>
            <a:r>
              <a:rPr lang="en-US" dirty="0" smtClean="0"/>
              <a:t>Answers?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252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 smtClean="0"/>
              <a:t>Answer in your notebook.</a:t>
            </a:r>
          </a:p>
          <a:p>
            <a:r>
              <a:rPr lang="en-US" sz="2800" dirty="0" smtClean="0"/>
              <a:t>We will do a little something with them tomorrow.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172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Before we leave – Future conditional practice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If </a:t>
            </a:r>
            <a:r>
              <a:rPr lang="en-US" sz="2400" dirty="0" err="1" smtClean="0"/>
              <a:t>ali</a:t>
            </a:r>
            <a:r>
              <a:rPr lang="en-US" sz="2400" dirty="0" smtClean="0"/>
              <a:t> </a:t>
            </a:r>
            <a:r>
              <a:rPr lang="en-US" sz="2400" dirty="0" smtClean="0"/>
              <a:t>(</a:t>
            </a:r>
            <a:r>
              <a:rPr lang="en-US" sz="2400" dirty="0" smtClean="0"/>
              <a:t>attend</a:t>
            </a:r>
            <a:r>
              <a:rPr lang="en-US" sz="2400" dirty="0" smtClean="0"/>
              <a:t>) </a:t>
            </a:r>
            <a:r>
              <a:rPr lang="en-US" sz="2400" dirty="0" smtClean="0"/>
              <a:t>__________</a:t>
            </a:r>
            <a:r>
              <a:rPr lang="en-US" sz="2400" dirty="0"/>
              <a:t> </a:t>
            </a:r>
            <a:r>
              <a:rPr lang="en-US" sz="2400" dirty="0" smtClean="0"/>
              <a:t>in class tomorrow, I (ask) ___________ him to join us for coffee after class.</a:t>
            </a:r>
          </a:p>
          <a:p>
            <a:r>
              <a:rPr lang="en-US" sz="2400" dirty="0" smtClean="0"/>
              <a:t>I (stay, not) ______________ home tomorrow if the weather (be) ________ nice.</a:t>
            </a:r>
          </a:p>
          <a:p>
            <a:r>
              <a:rPr lang="en-US" sz="2400" dirty="0" smtClean="0"/>
              <a:t>If we (continue) _____________ to pollute the land and water, future generations (suffer) _____________________.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810352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81</TotalTime>
  <Words>324</Words>
  <Application>Microsoft Office PowerPoint</Application>
  <PresentationFormat>Widescreen</PresentationFormat>
  <Paragraphs>44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Impact</vt:lpstr>
      <vt:lpstr>Main Event</vt:lpstr>
      <vt:lpstr>Welcome to Wednesday</vt:lpstr>
      <vt:lpstr>Right now (use a gerund to complete the sentence)</vt:lpstr>
      <vt:lpstr>Future Conditional</vt:lpstr>
      <vt:lpstr>Grammar Challenge Book </vt:lpstr>
      <vt:lpstr>Analyzing a bar graph </vt:lpstr>
      <vt:lpstr>Textbook – page 7</vt:lpstr>
      <vt:lpstr>A couple more</vt:lpstr>
      <vt:lpstr>Listening activity</vt:lpstr>
      <vt:lpstr>Exercise I</vt:lpstr>
      <vt:lpstr>Before we leave – Future conditional practice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Wednesday</dc:title>
  <dc:creator>Coral,  Toni</dc:creator>
  <cp:lastModifiedBy>Coral,  Toni</cp:lastModifiedBy>
  <cp:revision>23</cp:revision>
  <dcterms:created xsi:type="dcterms:W3CDTF">2018-10-02T00:25:58Z</dcterms:created>
  <dcterms:modified xsi:type="dcterms:W3CDTF">2018-10-03T12:16:09Z</dcterms:modified>
</cp:coreProperties>
</file>