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5" r:id="rId3"/>
    <p:sldId id="257" r:id="rId4"/>
    <p:sldId id="259" r:id="rId5"/>
    <p:sldId id="258" r:id="rId6"/>
    <p:sldId id="264" r:id="rId7"/>
    <p:sldId id="260"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41" d="100"/>
          <a:sy n="41" d="100"/>
        </p:scale>
        <p:origin x="98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3C4ED-0E82-4404-9FC9-A5EAA59CF1CE}" type="datetimeFigureOut">
              <a:rPr lang="en-US" smtClean="0"/>
              <a:t>11/19/2018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2BF70-0F90-44DC-9612-6031A832C514}" type="slidenum">
              <a:rPr lang="en-US" smtClean="0"/>
              <a:t>‹#›</a:t>
            </a:fld>
            <a:endParaRPr lang="en-US"/>
          </a:p>
        </p:txBody>
      </p:sp>
    </p:spTree>
    <p:extLst>
      <p:ext uri="{BB962C8B-B14F-4D97-AF65-F5344CB8AC3E}">
        <p14:creationId xmlns:p14="http://schemas.microsoft.com/office/powerpoint/2010/main" val="1827391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 no class on Thursday. PM class – no class on Wednesday</a:t>
            </a:r>
            <a:r>
              <a:rPr lang="en-US" baseline="0" dirty="0" smtClean="0"/>
              <a:t> or Thursday</a:t>
            </a:r>
            <a:endParaRPr lang="en-US" dirty="0"/>
          </a:p>
        </p:txBody>
      </p:sp>
      <p:sp>
        <p:nvSpPr>
          <p:cNvPr id="4" name="Slide Number Placeholder 3"/>
          <p:cNvSpPr>
            <a:spLocks noGrp="1"/>
          </p:cNvSpPr>
          <p:nvPr>
            <p:ph type="sldNum" sz="quarter" idx="10"/>
          </p:nvPr>
        </p:nvSpPr>
        <p:spPr/>
        <p:txBody>
          <a:bodyPr/>
          <a:lstStyle/>
          <a:p>
            <a:fld id="{D0B2BF70-0F90-44DC-9612-6031A832C514}" type="slidenum">
              <a:rPr lang="en-US" smtClean="0"/>
              <a:t>1</a:t>
            </a:fld>
            <a:endParaRPr lang="en-US"/>
          </a:p>
        </p:txBody>
      </p:sp>
    </p:spTree>
    <p:extLst>
      <p:ext uri="{BB962C8B-B14F-4D97-AF65-F5344CB8AC3E}">
        <p14:creationId xmlns:p14="http://schemas.microsoft.com/office/powerpoint/2010/main" val="3078843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word goes</a:t>
            </a:r>
            <a:r>
              <a:rPr lang="en-US" baseline="0" dirty="0" smtClean="0"/>
              <a:t> with the definition</a:t>
            </a:r>
            <a:endParaRPr lang="en-US" dirty="0"/>
          </a:p>
        </p:txBody>
      </p:sp>
      <p:sp>
        <p:nvSpPr>
          <p:cNvPr id="4" name="Slide Number Placeholder 3"/>
          <p:cNvSpPr>
            <a:spLocks noGrp="1"/>
          </p:cNvSpPr>
          <p:nvPr>
            <p:ph type="sldNum" sz="quarter" idx="10"/>
          </p:nvPr>
        </p:nvSpPr>
        <p:spPr/>
        <p:txBody>
          <a:bodyPr/>
          <a:lstStyle/>
          <a:p>
            <a:fld id="{D0B2BF70-0F90-44DC-9612-6031A832C514}" type="slidenum">
              <a:rPr lang="en-US" smtClean="0"/>
              <a:t>5</a:t>
            </a:fld>
            <a:endParaRPr lang="en-US"/>
          </a:p>
        </p:txBody>
      </p:sp>
    </p:spTree>
    <p:extLst>
      <p:ext uri="{BB962C8B-B14F-4D97-AF65-F5344CB8AC3E}">
        <p14:creationId xmlns:p14="http://schemas.microsoft.com/office/powerpoint/2010/main" val="3532908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book has exercises for you</a:t>
            </a:r>
            <a:r>
              <a:rPr lang="en-US" baseline="0" dirty="0" smtClean="0"/>
              <a:t> to input your own numbers. I don’t feel comfortable doing that in class. I feel that is a privacy issue. This is a tool you can use on your own.</a:t>
            </a:r>
            <a:endParaRPr lang="en-US" dirty="0"/>
          </a:p>
        </p:txBody>
      </p:sp>
      <p:sp>
        <p:nvSpPr>
          <p:cNvPr id="4" name="Slide Number Placeholder 3"/>
          <p:cNvSpPr>
            <a:spLocks noGrp="1"/>
          </p:cNvSpPr>
          <p:nvPr>
            <p:ph type="sldNum" sz="quarter" idx="10"/>
          </p:nvPr>
        </p:nvSpPr>
        <p:spPr/>
        <p:txBody>
          <a:bodyPr/>
          <a:lstStyle/>
          <a:p>
            <a:fld id="{D0B2BF70-0F90-44DC-9612-6031A832C514}" type="slidenum">
              <a:rPr lang="en-US" smtClean="0"/>
              <a:t>7</a:t>
            </a:fld>
            <a:endParaRPr lang="en-US"/>
          </a:p>
        </p:txBody>
      </p:sp>
    </p:spTree>
    <p:extLst>
      <p:ext uri="{BB962C8B-B14F-4D97-AF65-F5344CB8AC3E}">
        <p14:creationId xmlns:p14="http://schemas.microsoft.com/office/powerpoint/2010/main" val="3394214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Interpret - explain the meaning of (information, words, or actions</a:t>
            </a:r>
            <a:endParaRPr lang="en-US" dirty="0"/>
          </a:p>
        </p:txBody>
      </p:sp>
      <p:sp>
        <p:nvSpPr>
          <p:cNvPr id="4" name="Slide Number Placeholder 3"/>
          <p:cNvSpPr>
            <a:spLocks noGrp="1"/>
          </p:cNvSpPr>
          <p:nvPr>
            <p:ph type="sldNum" sz="quarter" idx="10"/>
          </p:nvPr>
        </p:nvSpPr>
        <p:spPr/>
        <p:txBody>
          <a:bodyPr/>
          <a:lstStyle/>
          <a:p>
            <a:fld id="{D0B2BF70-0F90-44DC-9612-6031A832C514}" type="slidenum">
              <a:rPr lang="en-US" smtClean="0"/>
              <a:t>8</a:t>
            </a:fld>
            <a:endParaRPr lang="en-US"/>
          </a:p>
        </p:txBody>
      </p:sp>
    </p:spTree>
    <p:extLst>
      <p:ext uri="{BB962C8B-B14F-4D97-AF65-F5344CB8AC3E}">
        <p14:creationId xmlns:p14="http://schemas.microsoft.com/office/powerpoint/2010/main" val="79581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11/19/2018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q_qdC6grfI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Monday, November 19, 2018</a:t>
            </a:r>
            <a:endParaRPr lang="en-US" dirty="0"/>
          </a:p>
        </p:txBody>
      </p:sp>
      <p:sp>
        <p:nvSpPr>
          <p:cNvPr id="3" name="Subtitle 2"/>
          <p:cNvSpPr>
            <a:spLocks noGrp="1"/>
          </p:cNvSpPr>
          <p:nvPr>
            <p:ph type="subTitle" idx="1"/>
          </p:nvPr>
        </p:nvSpPr>
        <p:spPr/>
        <p:txBody>
          <a:bodyPr>
            <a:normAutofit/>
          </a:bodyPr>
          <a:lstStyle/>
          <a:p>
            <a:r>
              <a:rPr lang="en-US" sz="2800" dirty="0" smtClean="0"/>
              <a:t>Happy Monday!!</a:t>
            </a:r>
            <a:endParaRPr lang="en-US" sz="2800" dirty="0"/>
          </a:p>
        </p:txBody>
      </p:sp>
    </p:spTree>
    <p:extLst>
      <p:ext uri="{BB962C8B-B14F-4D97-AF65-F5344CB8AC3E}">
        <p14:creationId xmlns:p14="http://schemas.microsoft.com/office/powerpoint/2010/main" val="3130525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Gratitude – Thanksgiving Day</a:t>
            </a:r>
            <a:endParaRPr lang="en-US" dirty="0"/>
          </a:p>
        </p:txBody>
      </p:sp>
      <p:sp>
        <p:nvSpPr>
          <p:cNvPr id="3" name="Content Placeholder 2"/>
          <p:cNvSpPr>
            <a:spLocks noGrp="1"/>
          </p:cNvSpPr>
          <p:nvPr>
            <p:ph idx="1"/>
          </p:nvPr>
        </p:nvSpPr>
        <p:spPr/>
        <p:txBody>
          <a:bodyPr>
            <a:normAutofit/>
          </a:bodyPr>
          <a:lstStyle/>
          <a:p>
            <a:r>
              <a:rPr lang="en-US" sz="2800" dirty="0" smtClean="0"/>
              <a:t>For what are you thankful?</a:t>
            </a:r>
            <a:endParaRPr lang="en-US" sz="2800" dirty="0"/>
          </a:p>
        </p:txBody>
      </p:sp>
    </p:spTree>
    <p:extLst>
      <p:ext uri="{BB962C8B-B14F-4D97-AF65-F5344CB8AC3E}">
        <p14:creationId xmlns:p14="http://schemas.microsoft.com/office/powerpoint/2010/main" val="1889389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verb? And tense?</a:t>
            </a:r>
            <a:endParaRPr lang="en-US" dirty="0"/>
          </a:p>
        </p:txBody>
      </p:sp>
      <p:sp>
        <p:nvSpPr>
          <p:cNvPr id="3" name="Content Placeholder 2"/>
          <p:cNvSpPr>
            <a:spLocks noGrp="1"/>
          </p:cNvSpPr>
          <p:nvPr>
            <p:ph idx="1"/>
          </p:nvPr>
        </p:nvSpPr>
        <p:spPr/>
        <p:txBody>
          <a:bodyPr/>
          <a:lstStyle/>
          <a:p>
            <a:r>
              <a:rPr lang="en-US" dirty="0" smtClean="0"/>
              <a:t>Who ________________ coffee in the morning?</a:t>
            </a:r>
          </a:p>
          <a:p>
            <a:endParaRPr lang="en-US" dirty="0"/>
          </a:p>
          <a:p>
            <a:r>
              <a:rPr lang="en-US" dirty="0" smtClean="0"/>
              <a:t>He ____________________ television for two hours before he leaves for work.</a:t>
            </a:r>
          </a:p>
          <a:p>
            <a:endParaRPr lang="en-US" dirty="0"/>
          </a:p>
          <a:p>
            <a:r>
              <a:rPr lang="en-US" dirty="0" smtClean="0"/>
              <a:t>If you ___________________ the potatoes first, they ________________ too early.</a:t>
            </a:r>
            <a:endParaRPr lang="en-US" dirty="0"/>
          </a:p>
        </p:txBody>
      </p:sp>
    </p:spTree>
    <p:extLst>
      <p:ext uri="{BB962C8B-B14F-4D97-AF65-F5344CB8AC3E}">
        <p14:creationId xmlns:p14="http://schemas.microsoft.com/office/powerpoint/2010/main" val="735614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Sentence</a:t>
            </a:r>
            <a:endParaRPr lang="en-US" dirty="0"/>
          </a:p>
        </p:txBody>
      </p:sp>
      <p:sp>
        <p:nvSpPr>
          <p:cNvPr id="3" name="Content Placeholder 2"/>
          <p:cNvSpPr>
            <a:spLocks noGrp="1"/>
          </p:cNvSpPr>
          <p:nvPr>
            <p:ph idx="1"/>
          </p:nvPr>
        </p:nvSpPr>
        <p:spPr/>
        <p:txBody>
          <a:bodyPr>
            <a:normAutofit/>
          </a:bodyPr>
          <a:lstStyle/>
          <a:p>
            <a:r>
              <a:rPr lang="en-US" sz="2400" dirty="0" smtClean="0"/>
              <a:t>Today’s car manufacturers have not only made the fastest cars in history but also the most comfortable. Soft, adjustable seats await the driver upon entry. Even feet get special attention as they are on thick carpets. No matter what the weather’s like, the vents send in hot or cold air to suit the occasion. The radio or CD player supplies music </a:t>
            </a:r>
            <a:r>
              <a:rPr lang="en-US" sz="2400" smtClean="0"/>
              <a:t>or </a:t>
            </a:r>
            <a:r>
              <a:rPr lang="en-US" sz="2400" smtClean="0"/>
              <a:t>news for </a:t>
            </a:r>
            <a:r>
              <a:rPr lang="en-US" sz="2400" dirty="0" smtClean="0"/>
              <a:t>the driver’s enjoyment. Drivers have never had it so good.</a:t>
            </a:r>
            <a:endParaRPr lang="en-US" sz="2400" dirty="0"/>
          </a:p>
        </p:txBody>
      </p:sp>
    </p:spTree>
    <p:extLst>
      <p:ext uri="{BB962C8B-B14F-4D97-AF65-F5344CB8AC3E}">
        <p14:creationId xmlns:p14="http://schemas.microsoft.com/office/powerpoint/2010/main" val="1121263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review</a:t>
            </a:r>
            <a:endParaRPr lang="en-US" dirty="0"/>
          </a:p>
        </p:txBody>
      </p:sp>
      <p:sp>
        <p:nvSpPr>
          <p:cNvPr id="3" name="Content Placeholder 2"/>
          <p:cNvSpPr>
            <a:spLocks noGrp="1"/>
          </p:cNvSpPr>
          <p:nvPr>
            <p:ph idx="1"/>
          </p:nvPr>
        </p:nvSpPr>
        <p:spPr/>
        <p:txBody>
          <a:bodyPr/>
          <a:lstStyle/>
          <a:p>
            <a:r>
              <a:rPr lang="en-US" dirty="0" smtClean="0"/>
              <a:t>To spend less than you make _____________________</a:t>
            </a:r>
          </a:p>
          <a:p>
            <a:endParaRPr lang="en-US" dirty="0"/>
          </a:p>
          <a:p>
            <a:r>
              <a:rPr lang="en-US" dirty="0" smtClean="0"/>
              <a:t>Take money from an account without permission _______________</a:t>
            </a:r>
          </a:p>
          <a:p>
            <a:endParaRPr lang="en-US" dirty="0"/>
          </a:p>
          <a:p>
            <a:r>
              <a:rPr lang="en-US" dirty="0" smtClean="0"/>
              <a:t>Expenses ____________________</a:t>
            </a:r>
          </a:p>
          <a:p>
            <a:endParaRPr lang="en-US" dirty="0"/>
          </a:p>
          <a:p>
            <a:r>
              <a:rPr lang="en-US" dirty="0" smtClean="0"/>
              <a:t>Scary and difficult ____________________</a:t>
            </a:r>
            <a:endParaRPr lang="en-US" dirty="0"/>
          </a:p>
        </p:txBody>
      </p:sp>
    </p:spTree>
    <p:extLst>
      <p:ext uri="{BB962C8B-B14F-4D97-AF65-F5344CB8AC3E}">
        <p14:creationId xmlns:p14="http://schemas.microsoft.com/office/powerpoint/2010/main" val="3763792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Finance – Reduce Debt and save money</a:t>
            </a:r>
          </a:p>
        </p:txBody>
      </p:sp>
      <p:sp>
        <p:nvSpPr>
          <p:cNvPr id="3" name="Content Placeholder 2"/>
          <p:cNvSpPr>
            <a:spLocks noGrp="1"/>
          </p:cNvSpPr>
          <p:nvPr>
            <p:ph idx="1"/>
          </p:nvPr>
        </p:nvSpPr>
        <p:spPr/>
        <p:txBody>
          <a:bodyPr/>
          <a:lstStyle/>
          <a:p>
            <a:r>
              <a:rPr lang="en-US" dirty="0" smtClean="0"/>
              <a:t>Audio recording – scam</a:t>
            </a:r>
          </a:p>
          <a:p>
            <a:pPr marL="0" indent="0">
              <a:buNone/>
            </a:pPr>
            <a:r>
              <a:rPr lang="en-US" dirty="0">
                <a:hlinkClick r:id="rId2"/>
              </a:rPr>
              <a:t>https://</a:t>
            </a:r>
            <a:r>
              <a:rPr lang="en-US" dirty="0" smtClean="0">
                <a:hlinkClick r:id="rId2"/>
              </a:rPr>
              <a:t>www.youtube.com/watch?v=q_qdC6grfIA</a:t>
            </a:r>
            <a:endParaRPr lang="en-US" dirty="0" smtClean="0"/>
          </a:p>
          <a:p>
            <a:pPr marL="0" indent="0">
              <a:buNone/>
            </a:pPr>
            <a:endParaRPr lang="en-US" dirty="0"/>
          </a:p>
          <a:p>
            <a:pPr marL="0" indent="0">
              <a:buNone/>
            </a:pPr>
            <a:r>
              <a:rPr lang="en-US" smtClean="0"/>
              <a:t>Payday lenders</a:t>
            </a:r>
            <a:endParaRPr lang="en-US" dirty="0" smtClean="0"/>
          </a:p>
        </p:txBody>
      </p:sp>
    </p:spTree>
    <p:extLst>
      <p:ext uri="{BB962C8B-B14F-4D97-AF65-F5344CB8AC3E}">
        <p14:creationId xmlns:p14="http://schemas.microsoft.com/office/powerpoint/2010/main" val="898223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Finances</a:t>
            </a:r>
            <a:endParaRPr lang="en-US" dirty="0"/>
          </a:p>
        </p:txBody>
      </p:sp>
      <p:sp>
        <p:nvSpPr>
          <p:cNvPr id="3" name="Content Placeholder 2"/>
          <p:cNvSpPr>
            <a:spLocks noGrp="1"/>
          </p:cNvSpPr>
          <p:nvPr>
            <p:ph idx="1"/>
          </p:nvPr>
        </p:nvSpPr>
        <p:spPr/>
        <p:txBody>
          <a:bodyPr/>
          <a:lstStyle/>
          <a:p>
            <a:r>
              <a:rPr lang="en-US" dirty="0" smtClean="0"/>
              <a:t>Fixed expenses – same amount every month</a:t>
            </a:r>
          </a:p>
          <a:p>
            <a:r>
              <a:rPr lang="en-US" dirty="0" smtClean="0"/>
              <a:t>Variable expenses – different amount every month</a:t>
            </a:r>
          </a:p>
          <a:p>
            <a:endParaRPr lang="en-US" dirty="0"/>
          </a:p>
          <a:p>
            <a:r>
              <a:rPr lang="en-US" dirty="0" smtClean="0"/>
              <a:t>Page 27 – exercise H and I</a:t>
            </a:r>
          </a:p>
          <a:p>
            <a:endParaRPr lang="en-US" dirty="0"/>
          </a:p>
          <a:p>
            <a:r>
              <a:rPr lang="en-US" dirty="0" smtClean="0"/>
              <a:t>Your own numbers?</a:t>
            </a:r>
            <a:endParaRPr lang="en-US" dirty="0"/>
          </a:p>
        </p:txBody>
      </p:sp>
    </p:spTree>
    <p:extLst>
      <p:ext uri="{BB962C8B-B14F-4D97-AF65-F5344CB8AC3E}">
        <p14:creationId xmlns:p14="http://schemas.microsoft.com/office/powerpoint/2010/main" val="3203782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Finance – Reduce Debt and save money</a:t>
            </a:r>
            <a:endParaRPr lang="en-US" dirty="0"/>
          </a:p>
        </p:txBody>
      </p:sp>
      <p:sp>
        <p:nvSpPr>
          <p:cNvPr id="3" name="Content Placeholder 2"/>
          <p:cNvSpPr>
            <a:spLocks noGrp="1"/>
          </p:cNvSpPr>
          <p:nvPr>
            <p:ph idx="1"/>
          </p:nvPr>
        </p:nvSpPr>
        <p:spPr/>
        <p:txBody>
          <a:bodyPr/>
          <a:lstStyle/>
          <a:p>
            <a:r>
              <a:rPr lang="en-US" dirty="0" smtClean="0"/>
              <a:t>Interpreting an advertisement – page 28</a:t>
            </a:r>
          </a:p>
          <a:p>
            <a:endParaRPr lang="en-US" dirty="0"/>
          </a:p>
          <a:p>
            <a:r>
              <a:rPr lang="en-US" dirty="0" smtClean="0"/>
              <a:t>Read alone, then aloud.</a:t>
            </a:r>
          </a:p>
          <a:p>
            <a:endParaRPr lang="en-US" dirty="0"/>
          </a:p>
          <a:p>
            <a:r>
              <a:rPr lang="en-US" dirty="0" smtClean="0"/>
              <a:t>Questions with a partner, then discuss.</a:t>
            </a:r>
            <a:endParaRPr lang="en-US" dirty="0"/>
          </a:p>
        </p:txBody>
      </p:sp>
    </p:spTree>
    <p:extLst>
      <p:ext uri="{BB962C8B-B14F-4D97-AF65-F5344CB8AC3E}">
        <p14:creationId xmlns:p14="http://schemas.microsoft.com/office/powerpoint/2010/main" val="365489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Perfect or Future Perfect Continuous? </a:t>
            </a:r>
            <a:endParaRPr lang="en-US" dirty="0"/>
          </a:p>
        </p:txBody>
      </p:sp>
      <p:sp>
        <p:nvSpPr>
          <p:cNvPr id="3" name="Content Placeholder 2"/>
          <p:cNvSpPr>
            <a:spLocks noGrp="1"/>
          </p:cNvSpPr>
          <p:nvPr>
            <p:ph idx="1"/>
          </p:nvPr>
        </p:nvSpPr>
        <p:spPr/>
        <p:txBody>
          <a:bodyPr/>
          <a:lstStyle/>
          <a:p>
            <a:r>
              <a:rPr lang="en-US" dirty="0" smtClean="0"/>
              <a:t>Listening activity</a:t>
            </a:r>
          </a:p>
          <a:p>
            <a:endParaRPr lang="en-US" dirty="0"/>
          </a:p>
          <a:p>
            <a:r>
              <a:rPr lang="en-US" dirty="0" smtClean="0"/>
              <a:t>What are the goals mentioned? (first listen)</a:t>
            </a:r>
          </a:p>
          <a:p>
            <a:endParaRPr lang="en-US" dirty="0" smtClean="0"/>
          </a:p>
          <a:p>
            <a:r>
              <a:rPr lang="en-US" dirty="0" smtClean="0"/>
              <a:t>Verbs used (second listen)</a:t>
            </a:r>
          </a:p>
          <a:p>
            <a:endParaRPr lang="en-US" dirty="0"/>
          </a:p>
          <a:p>
            <a:pPr marL="0" indent="0">
              <a:buNone/>
            </a:pPr>
            <a:endParaRPr lang="en-US" dirty="0"/>
          </a:p>
        </p:txBody>
      </p:sp>
    </p:spTree>
    <p:extLst>
      <p:ext uri="{BB962C8B-B14F-4D97-AF65-F5344CB8AC3E}">
        <p14:creationId xmlns:p14="http://schemas.microsoft.com/office/powerpoint/2010/main" val="3582447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Perfect or Future Perfect Continuous? </a:t>
            </a:r>
          </a:p>
        </p:txBody>
      </p:sp>
      <p:sp>
        <p:nvSpPr>
          <p:cNvPr id="3" name="Content Placeholder 2"/>
          <p:cNvSpPr>
            <a:spLocks noGrp="1"/>
          </p:cNvSpPr>
          <p:nvPr>
            <p:ph idx="1"/>
          </p:nvPr>
        </p:nvSpPr>
        <p:spPr/>
        <p:txBody>
          <a:bodyPr/>
          <a:lstStyle/>
          <a:p>
            <a:r>
              <a:rPr lang="en-US" dirty="0" smtClean="0"/>
              <a:t>Page 16 – </a:t>
            </a:r>
            <a:r>
              <a:rPr lang="en-US" i="1" dirty="0" smtClean="0"/>
              <a:t>Grammar Challenge</a:t>
            </a:r>
            <a:endParaRPr lang="en-US" dirty="0" smtClean="0"/>
          </a:p>
          <a:p>
            <a:endParaRPr lang="en-US" dirty="0"/>
          </a:p>
          <a:p>
            <a:r>
              <a:rPr lang="en-US" dirty="0" smtClean="0"/>
              <a:t>Ex. C – together</a:t>
            </a:r>
          </a:p>
          <a:p>
            <a:endParaRPr lang="en-US" dirty="0"/>
          </a:p>
          <a:p>
            <a:r>
              <a:rPr lang="en-US" dirty="0" smtClean="0"/>
              <a:t>Ex D – on your own</a:t>
            </a:r>
            <a:endParaRPr lang="en-US" dirty="0"/>
          </a:p>
        </p:txBody>
      </p:sp>
    </p:spTree>
    <p:extLst>
      <p:ext uri="{BB962C8B-B14F-4D97-AF65-F5344CB8AC3E}">
        <p14:creationId xmlns:p14="http://schemas.microsoft.com/office/powerpoint/2010/main" val="181099203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381</TotalTime>
  <Words>363</Words>
  <Application>Microsoft Office PowerPoint</Application>
  <PresentationFormat>Widescreen</PresentationFormat>
  <Paragraphs>58</Paragraphs>
  <Slides>10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Century Gothic</vt:lpstr>
      <vt:lpstr>Wingdings 3</vt:lpstr>
      <vt:lpstr>Slice</vt:lpstr>
      <vt:lpstr>Monday, November 19, 2018</vt:lpstr>
      <vt:lpstr>Gratitude – Thanksgiving Day</vt:lpstr>
      <vt:lpstr>What’s the verb? And tense?</vt:lpstr>
      <vt:lpstr>Topic Sentence</vt:lpstr>
      <vt:lpstr>Vocabulary review</vt:lpstr>
      <vt:lpstr>Personal Finance – Reduce Debt and save money</vt:lpstr>
      <vt:lpstr>Personal Finances</vt:lpstr>
      <vt:lpstr>Personal Finance – Reduce Debt and save money</vt:lpstr>
      <vt:lpstr>Future Perfect or Future Perfect Continuous? </vt:lpstr>
      <vt:lpstr>Future Perfect or Future Perfect Continuous? </vt:lpstr>
    </vt:vector>
  </TitlesOfParts>
  <Company>Wayne RESA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Monday, November 19, 2018</dc:title>
  <dc:creator>Coral,  Toni</dc:creator>
  <cp:lastModifiedBy>Coral,  Toni</cp:lastModifiedBy>
  <cp:revision>49</cp:revision>
  <dcterms:created xsi:type="dcterms:W3CDTF">2018-11-17T12:59:33Z</dcterms:created>
  <dcterms:modified xsi:type="dcterms:W3CDTF">2018-11-19T18:40:59Z</dcterms:modified>
</cp:coreProperties>
</file>