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D4B5A-AEDB-44FB-B1DE-E8C1F2EBE8F9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AB466-DAD0-4A11-AA78-B1CC3EA69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98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Write verbs on the board: walk, go</a:t>
            </a:r>
            <a:r>
              <a:rPr lang="en-US" baseline="0" dirty="0" smtClean="0"/>
              <a:t>, check, be, wake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AB466-DAD0-4A11-AA78-B1CC3EA69F7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09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Monday, November 5, 2018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Election Day Eve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64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Practice – what is the verb and the tense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 love _____________ in the woods on a cool autumn morning.</a:t>
            </a:r>
          </a:p>
          <a:p>
            <a:endParaRPr lang="en-US" sz="2400" dirty="0"/>
          </a:p>
          <a:p>
            <a:r>
              <a:rPr lang="en-US" sz="2400" dirty="0" smtClean="0"/>
              <a:t>If he ________________ to the library, he ____________ out some books.</a:t>
            </a:r>
          </a:p>
          <a:p>
            <a:endParaRPr lang="en-US" sz="2400" dirty="0"/>
          </a:p>
          <a:p>
            <a:r>
              <a:rPr lang="en-US" sz="2400" dirty="0" smtClean="0"/>
              <a:t>The baby ___________________ crying for 15 minutes by the time her father __________________ up.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926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topic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The best time to bring home a kitten is when you have a day or two in your schedule to help her get used to her new home. Remember, leaving her mom and littermates is a big deal, so everything you can do to make her feel more comfortable will go a long way -- that includes taking her home in a secure, cozy carrier that doesn’t smell like another pet. A clean, soft towel will provide warmth and absorb any accidents your kitten might have. As a matter of fact, you should probably bring an extra towel along for just that </a:t>
            </a:r>
            <a:r>
              <a:rPr lang="en-US" sz="2400" dirty="0" smtClean="0"/>
              <a:t>reason.</a:t>
            </a:r>
          </a:p>
          <a:p>
            <a:pPr marL="0" indent="0">
              <a:buNone/>
            </a:pPr>
            <a:r>
              <a:rPr lang="en-US" sz="1200" dirty="0"/>
              <a:t>http://www.vetstreet.com/cats/bringing-a-new-kitten-home</a:t>
            </a:r>
          </a:p>
        </p:txBody>
      </p:sp>
    </p:spTree>
    <p:extLst>
      <p:ext uri="{BB962C8B-B14F-4D97-AF65-F5344CB8AC3E}">
        <p14:creationId xmlns:p14="http://schemas.microsoft.com/office/powerpoint/2010/main" val="318283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topic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 1895, George Hudson, an entomologist from New Zealand, came up with the modern concept of daylight saving time. He proposed a two-hour time shift so he’d have more after-work hours of sunshine to go bug hunting in the summer</a:t>
            </a:r>
            <a:r>
              <a:rPr lang="en-US" sz="2400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1200" dirty="0"/>
              <a:t>https://news.nationalgeographic.com/2018/03/daylight-savings-time-arizona-florida-spring-forward-science/</a:t>
            </a:r>
          </a:p>
        </p:txBody>
      </p:sp>
    </p:spTree>
    <p:extLst>
      <p:ext uri="{BB962C8B-B14F-4D97-AF65-F5344CB8AC3E}">
        <p14:creationId xmlns:p14="http://schemas.microsoft.com/office/powerpoint/2010/main" val="235572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Elections - 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 article</a:t>
            </a:r>
          </a:p>
          <a:p>
            <a:endParaRPr lang="en-US" sz="2800" dirty="0"/>
          </a:p>
          <a:p>
            <a:r>
              <a:rPr lang="en-US" sz="2800" dirty="0" smtClean="0"/>
              <a:t>Vocabulary</a:t>
            </a:r>
          </a:p>
          <a:p>
            <a:endParaRPr lang="en-US" sz="2800" dirty="0"/>
          </a:p>
          <a:p>
            <a:r>
              <a:rPr lang="en-US" sz="2800" dirty="0" smtClean="0"/>
              <a:t>Topic sentences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78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Page 10 – Grammar Challenge</a:t>
            </a:r>
          </a:p>
          <a:p>
            <a:endParaRPr lang="en-US" sz="2400" dirty="0"/>
          </a:p>
          <a:p>
            <a:r>
              <a:rPr lang="en-US" sz="2400" dirty="0" smtClean="0"/>
              <a:t>Use to talk about an activity that will be completed before another time or event in the future</a:t>
            </a:r>
          </a:p>
          <a:p>
            <a:pPr lvl="1"/>
            <a:r>
              <a:rPr lang="en-US" sz="2400" dirty="0" smtClean="0"/>
              <a:t>By the time my son graduates from high </a:t>
            </a:r>
            <a:r>
              <a:rPr lang="en-US" sz="2400" dirty="0" err="1" smtClean="0"/>
              <a:t>schoot</a:t>
            </a:r>
            <a:r>
              <a:rPr lang="en-US" sz="2400" dirty="0" smtClean="0"/>
              <a:t>, I will have taught ESL for five years.</a:t>
            </a:r>
          </a:p>
        </p:txBody>
      </p:sp>
    </p:spTree>
    <p:extLst>
      <p:ext uri="{BB962C8B-B14F-4D97-AF65-F5344CB8AC3E}">
        <p14:creationId xmlns:p14="http://schemas.microsoft.com/office/powerpoint/2010/main" val="166740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Practice – Exercises C and 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370</TotalTime>
  <Words>306</Words>
  <Application>Microsoft Office PowerPoint</Application>
  <PresentationFormat>Widescreen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Century Gothic</vt:lpstr>
      <vt:lpstr>Wingdings 3</vt:lpstr>
      <vt:lpstr>Slice</vt:lpstr>
      <vt:lpstr>Monday, November 5, 2018</vt:lpstr>
      <vt:lpstr>Grammar Practice – what is the verb and the tense needed</vt:lpstr>
      <vt:lpstr>Find the topic sentence</vt:lpstr>
      <vt:lpstr>Find the topic sentence</vt:lpstr>
      <vt:lpstr>Elections - tomorrow</vt:lpstr>
      <vt:lpstr>Future Perfect</vt:lpstr>
      <vt:lpstr>Practice – Exercises C and D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November 5, 2018</dc:title>
  <dc:creator>Coral,  Toni</dc:creator>
  <cp:lastModifiedBy>Coral,  Toni</cp:lastModifiedBy>
  <cp:revision>19</cp:revision>
  <dcterms:created xsi:type="dcterms:W3CDTF">2018-11-04T15:22:47Z</dcterms:created>
  <dcterms:modified xsi:type="dcterms:W3CDTF">2018-11-05T17:06:02Z</dcterms:modified>
</cp:coreProperties>
</file>