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8" r:id="rId4"/>
    <p:sldId id="262" r:id="rId5"/>
    <p:sldId id="257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etroithistorical.org/detroit-historical-museum/plan-your-visit/general-informatio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Thursday, November 15, 2018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Happy Weekend!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3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Gratitude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Your kindness to my son.</a:t>
            </a:r>
          </a:p>
          <a:p>
            <a:endParaRPr lang="en-US" sz="2400" dirty="0"/>
          </a:p>
          <a:p>
            <a:pPr lvl="1"/>
            <a:r>
              <a:rPr lang="en-US" sz="2400" dirty="0" smtClean="0"/>
              <a:t>Autism</a:t>
            </a:r>
          </a:p>
          <a:p>
            <a:pPr lvl="1"/>
            <a:r>
              <a:rPr lang="en-US" sz="2400" dirty="0" smtClean="0"/>
              <a:t>Anxiety</a:t>
            </a:r>
          </a:p>
          <a:p>
            <a:pPr lvl="1"/>
            <a:r>
              <a:rPr lang="en-US" sz="2400" dirty="0" smtClean="0"/>
              <a:t>Tourette’s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056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to do in Detroit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</a:t>
            </a:r>
            <a:r>
              <a:rPr lang="en-US" sz="2400" dirty="0" smtClean="0">
                <a:hlinkClick r:id="rId2"/>
              </a:rPr>
              <a:t>Detroit Historical Museum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Woodward and Kirby – close to Wayne State University and the Detroit Institute of Arts.</a:t>
            </a:r>
          </a:p>
          <a:p>
            <a:endParaRPr lang="en-US" sz="2400" dirty="0"/>
          </a:p>
          <a:p>
            <a:r>
              <a:rPr lang="en-US" sz="2400" dirty="0" smtClean="0"/>
              <a:t>Learn a little about the history of Detroit.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5363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Money Out Worksheet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teams – figure out the missing monetary figures.</a:t>
            </a:r>
          </a:p>
          <a:p>
            <a:endParaRPr lang="en-US" dirty="0"/>
          </a:p>
          <a:p>
            <a:r>
              <a:rPr lang="en-US" dirty="0" smtClean="0"/>
              <a:t>As class – what is the annual total? The monthly total?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9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Indigenous People of the U.S.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Practice reading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Vocabulary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Topic Sentences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6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What are the regions by which teachers often categorize Indigenous tribes?</a:t>
            </a:r>
          </a:p>
          <a:p>
            <a:endParaRPr lang="en-US" dirty="0"/>
          </a:p>
          <a:p>
            <a:r>
              <a:rPr lang="en-US" dirty="0"/>
              <a:t>When were Indigenous people granted U.S. citizenship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/>
              <a:t>What nation of people originally live in Michigan?</a:t>
            </a:r>
          </a:p>
          <a:p>
            <a:endParaRPr lang="en-US" dirty="0"/>
          </a:p>
          <a:p>
            <a:r>
              <a:rPr lang="en-US" dirty="0"/>
              <a:t>What does the word Michigan mean?</a:t>
            </a:r>
          </a:p>
          <a:p>
            <a:endParaRPr lang="en-US" dirty="0"/>
          </a:p>
          <a:p>
            <a:r>
              <a:rPr lang="en-US" dirty="0"/>
              <a:t>How many people lived in North America before the Europeans arrived?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09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Burlington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In-class lesson</a:t>
            </a:r>
          </a:p>
          <a:p>
            <a:endParaRPr lang="en-US" sz="2000" dirty="0"/>
          </a:p>
          <a:p>
            <a:r>
              <a:rPr lang="en-US" sz="2000" dirty="0" smtClean="0"/>
              <a:t>Individual exploration</a:t>
            </a:r>
          </a:p>
          <a:p>
            <a:endParaRPr lang="en-US" sz="2000" dirty="0"/>
          </a:p>
          <a:p>
            <a:r>
              <a:rPr lang="en-US" sz="2000" dirty="0" smtClean="0"/>
              <a:t>If interested in more financial information, Burlington has:</a:t>
            </a:r>
          </a:p>
          <a:p>
            <a:pPr lvl="2"/>
            <a:r>
              <a:rPr lang="en-US" sz="1800" dirty="0" smtClean="0"/>
              <a:t>Banking English</a:t>
            </a:r>
          </a:p>
          <a:p>
            <a:pPr lvl="2"/>
            <a:r>
              <a:rPr lang="en-US" sz="1800" dirty="0" smtClean="0"/>
              <a:t>Advanced English – module 6 – Finance Matters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7501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172</TotalTime>
  <Words>166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 Boardroom</vt:lpstr>
      <vt:lpstr>Thursday, November 15, 2018</vt:lpstr>
      <vt:lpstr>Gratitude</vt:lpstr>
      <vt:lpstr>Free to do in Detroit</vt:lpstr>
      <vt:lpstr>Money Out Worksheet </vt:lpstr>
      <vt:lpstr>Indigenous People of the U.S.</vt:lpstr>
      <vt:lpstr>Comprehension Questions</vt:lpstr>
      <vt:lpstr>Burlington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November 15, 2018</dc:title>
  <dc:creator>Coral,  Toni</dc:creator>
  <cp:lastModifiedBy>Coral,  Toni</cp:lastModifiedBy>
  <cp:revision>26</cp:revision>
  <dcterms:created xsi:type="dcterms:W3CDTF">2018-11-15T00:16:33Z</dcterms:created>
  <dcterms:modified xsi:type="dcterms:W3CDTF">2018-11-15T15:09:06Z</dcterms:modified>
</cp:coreProperties>
</file>