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0"/>
  </p:notesMasterIdLst>
  <p:sldIdLst>
    <p:sldId id="256" r:id="rId2"/>
    <p:sldId id="263" r:id="rId3"/>
    <p:sldId id="257" r:id="rId4"/>
    <p:sldId id="258" r:id="rId5"/>
    <p:sldId id="262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1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80" y="66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95B53-0B57-4D2B-8599-D603638FA539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96FCF-7BC6-404C-B20F-EF7193290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77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See,</a:t>
            </a:r>
            <a:r>
              <a:rPr lang="en-US" baseline="0" dirty="0" smtClean="0"/>
              <a:t> sleep, bark, want, practice, understand, read, be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96FCF-7BC6-404C-B20F-EF7193290CA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69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662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364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456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97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762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795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964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447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644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614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908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058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431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eos.io/en/art/prismatica" TargetMode="External"/><Relationship Id="rId2" Type="http://schemas.openxmlformats.org/officeDocument/2006/relationships/hyperlink" Target="https://empoweringmichigan.com/beacon-par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Thursday, November 8, 2018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Happy Fake Friday!!!!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898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in Detroit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This weekend at </a:t>
            </a:r>
            <a:r>
              <a:rPr lang="en-US" sz="2800" dirty="0" smtClean="0">
                <a:hlinkClick r:id="rId2"/>
              </a:rPr>
              <a:t>Beacon Park</a:t>
            </a:r>
            <a:r>
              <a:rPr lang="en-US" sz="2800" dirty="0" smtClean="0"/>
              <a:t>.</a:t>
            </a:r>
          </a:p>
          <a:p>
            <a:r>
              <a:rPr lang="en-US" sz="2800" dirty="0" err="1" smtClean="0">
                <a:hlinkClick r:id="rId3"/>
              </a:rPr>
              <a:t>Prismatica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21797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Verbs – what verbs and what form?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Bell MT" panose="02020503060305020303" pitchFamily="18" charset="0"/>
                <a:cs typeface="Arial" panose="020B0604020202020204" pitchFamily="34" charset="0"/>
              </a:rPr>
              <a:t>1. Last night, we ___________________ a shooting star.</a:t>
            </a:r>
          </a:p>
          <a:p>
            <a:endParaRPr lang="en-US" sz="2400" dirty="0">
              <a:latin typeface="Bell MT" panose="02020503060305020303" pitchFamily="18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Bell MT" panose="02020503060305020303" pitchFamily="18" charset="0"/>
                <a:cs typeface="Arial" panose="020B0604020202020204" pitchFamily="34" charset="0"/>
              </a:rPr>
              <a:t>2. I </a:t>
            </a:r>
            <a:r>
              <a:rPr lang="en-US" sz="2400" smtClean="0">
                <a:latin typeface="Bell MT" panose="02020503060305020303" pitchFamily="18" charset="0"/>
                <a:cs typeface="Arial" panose="020B0604020202020204" pitchFamily="34" charset="0"/>
              </a:rPr>
              <a:t>___________  _____________ </a:t>
            </a:r>
            <a:r>
              <a:rPr lang="en-US" sz="2400" dirty="0" smtClean="0">
                <a:latin typeface="Bell MT" panose="02020503060305020303" pitchFamily="18" charset="0"/>
                <a:cs typeface="Arial" panose="020B0604020202020204" pitchFamily="34" charset="0"/>
              </a:rPr>
              <a:t>when the dog ________________.</a:t>
            </a:r>
          </a:p>
          <a:p>
            <a:endParaRPr lang="en-US" sz="2400" dirty="0">
              <a:latin typeface="Bell MT" panose="02020503060305020303" pitchFamily="18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Bell MT" panose="02020503060305020303" pitchFamily="18" charset="0"/>
                <a:cs typeface="Arial" panose="020B0604020202020204" pitchFamily="34" charset="0"/>
              </a:rPr>
              <a:t>3. They don’t _______________ ________________ the listening test today.</a:t>
            </a:r>
          </a:p>
          <a:p>
            <a:endParaRPr lang="en-US" sz="2400" dirty="0">
              <a:latin typeface="Bell MT" panose="02020503060305020303" pitchFamily="18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Bell MT" panose="02020503060305020303" pitchFamily="18" charset="0"/>
                <a:cs typeface="Arial" panose="020B0604020202020204" pitchFamily="34" charset="0"/>
              </a:rPr>
              <a:t>You _________________ better if you _________________ the directions.</a:t>
            </a:r>
            <a:endParaRPr lang="en-US" sz="2400" dirty="0">
              <a:latin typeface="Bell MT" panose="0202050306030502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023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Perfect – a little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When do we use the future perfect?</a:t>
            </a:r>
          </a:p>
          <a:p>
            <a:r>
              <a:rPr lang="en-US" sz="2800" dirty="0" smtClean="0"/>
              <a:t>What does it look like?</a:t>
            </a:r>
          </a:p>
          <a:p>
            <a:r>
              <a:rPr lang="en-US" sz="2800" dirty="0" smtClean="0"/>
              <a:t>Who can create a sentence that uses the future perfect?</a:t>
            </a:r>
          </a:p>
        </p:txBody>
      </p:sp>
    </p:spTree>
    <p:extLst>
      <p:ext uri="{BB962C8B-B14F-4D97-AF65-F5344CB8AC3E}">
        <p14:creationId xmlns:p14="http://schemas.microsoft.com/office/powerpoint/2010/main" val="2381104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Perfect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Terrence and Ann are going to the movies. The film starts at 7:30 and it’s already 7:20. Also, it will take them 20 minutes to get there. When they get there, the film _____________already ____________ (start).</a:t>
            </a:r>
          </a:p>
          <a:p>
            <a:endParaRPr lang="en-US" sz="2400" dirty="0"/>
          </a:p>
          <a:p>
            <a:r>
              <a:rPr lang="en-US" sz="2400" dirty="0" smtClean="0"/>
              <a:t>William is on vacation. He has very little money and he is spending too much too quickly. Before the end of his trip, he _____________ (spend) all his money.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75141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800" dirty="0" smtClean="0"/>
              <a:t>Read the paragraph.</a:t>
            </a:r>
          </a:p>
          <a:p>
            <a:r>
              <a:rPr lang="en-US" sz="2800" dirty="0" smtClean="0"/>
              <a:t>Separate the sentences.</a:t>
            </a:r>
          </a:p>
          <a:p>
            <a:r>
              <a:rPr lang="en-US" sz="2800" dirty="0" smtClean="0"/>
              <a:t>Which is the topic sentence?</a:t>
            </a:r>
          </a:p>
          <a:p>
            <a:r>
              <a:rPr lang="en-US" sz="2800" dirty="0" smtClean="0"/>
              <a:t>Details that support the topic sentence?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154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Unit 2 – Personal Finance – Vocabulary Builder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Review the terms from yesterday.</a:t>
            </a:r>
          </a:p>
          <a:p>
            <a:endParaRPr lang="en-US" sz="2800" dirty="0"/>
          </a:p>
          <a:p>
            <a:r>
              <a:rPr lang="en-US" sz="2800" dirty="0" smtClean="0"/>
              <a:t>In groups – what are the definitions of the other words in Exercise C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57157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Burlington!!!!!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Laptop password </a:t>
            </a:r>
          </a:p>
          <a:p>
            <a:r>
              <a:rPr lang="en-US" sz="4000" smtClean="0"/>
              <a:t>ReadingRocks</a:t>
            </a:r>
            <a:r>
              <a:rPr lang="en-US" sz="4000" dirty="0"/>
              <a:t>1</a:t>
            </a:r>
            <a:endParaRPr lang="en-US" sz="4000" dirty="0" smtClean="0"/>
          </a:p>
          <a:p>
            <a:r>
              <a:rPr lang="en-US" sz="2800" dirty="0" smtClean="0"/>
              <a:t>Plug in headphones, before signing into Burlington.</a:t>
            </a:r>
          </a:p>
          <a:p>
            <a:r>
              <a:rPr lang="en-US" sz="2800" dirty="0" smtClean="0"/>
              <a:t>Make sure headphones are chosen</a:t>
            </a:r>
          </a:p>
          <a:p>
            <a:r>
              <a:rPr lang="en-US" sz="2800" dirty="0" smtClean="0"/>
              <a:t>Test – timed</a:t>
            </a:r>
          </a:p>
          <a:p>
            <a:r>
              <a:rPr lang="en-US" sz="2800" dirty="0" smtClean="0"/>
              <a:t>Go home after you are done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566714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126</TotalTime>
  <Words>276</Words>
  <Application>Microsoft Office PowerPoint</Application>
  <PresentationFormat>Widescreen</PresentationFormat>
  <Paragraphs>39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Bell MT</vt:lpstr>
      <vt:lpstr>Calibri</vt:lpstr>
      <vt:lpstr>Calibri Light</vt:lpstr>
      <vt:lpstr>Retrospect</vt:lpstr>
      <vt:lpstr>Thursday, November 8, 2018</vt:lpstr>
      <vt:lpstr>Free in Detroit </vt:lpstr>
      <vt:lpstr>Verbs – what verbs and what form?</vt:lpstr>
      <vt:lpstr>Future Perfect – a little practice</vt:lpstr>
      <vt:lpstr>Future Perfect Practice</vt:lpstr>
      <vt:lpstr>Topic Sentences</vt:lpstr>
      <vt:lpstr>Unit 2 – Personal Finance – Vocabulary Builder</vt:lpstr>
      <vt:lpstr>Burlington!!!!!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Friday, November 8, 2018</dc:title>
  <dc:creator>Coral,  Toni</dc:creator>
  <cp:lastModifiedBy>Coral,  Toni</cp:lastModifiedBy>
  <cp:revision>35</cp:revision>
  <dcterms:created xsi:type="dcterms:W3CDTF">2018-11-08T00:25:45Z</dcterms:created>
  <dcterms:modified xsi:type="dcterms:W3CDTF">2018-11-08T19:08:28Z</dcterms:modified>
</cp:coreProperties>
</file>