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9C72A-39E2-4033-930F-F5EFA6FCD8C1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FAF85-FBCE-4E5B-875F-086C29705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were absent yesterday.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FAF85-FBCE-4E5B-875F-086C29705C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4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FAF85-FBCE-4E5B-875F-086C29705C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53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FAF85-FBCE-4E5B-875F-086C29705C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98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Tuesday, November 13,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9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 101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text messaging service, in case class is ever cancelled due to bad weather.</a:t>
            </a:r>
          </a:p>
          <a:p>
            <a:endParaRPr lang="en-US" sz="2400" dirty="0"/>
          </a:p>
          <a:p>
            <a:r>
              <a:rPr lang="en-US" sz="2400" dirty="0"/>
              <a:t>AM class: 226-773-2335  text </a:t>
            </a:r>
            <a:r>
              <a:rPr lang="en-US" sz="3600" b="1" dirty="0"/>
              <a:t>@8h9f22</a:t>
            </a:r>
          </a:p>
          <a:p>
            <a:endParaRPr lang="en-US" sz="2400" dirty="0"/>
          </a:p>
          <a:p>
            <a:r>
              <a:rPr lang="en-US" sz="2400" dirty="0"/>
              <a:t>PM class: 226-773-2335  text </a:t>
            </a:r>
            <a:r>
              <a:rPr lang="en-US" sz="3600" b="1" dirty="0"/>
              <a:t>@9d7a46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0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verb goes into these sentences?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We are in the process of ____________________ our budget.</a:t>
            </a:r>
          </a:p>
          <a:p>
            <a:endParaRPr lang="en-US" sz="2800" dirty="0"/>
          </a:p>
          <a:p>
            <a:r>
              <a:rPr lang="en-US" sz="2800" dirty="0"/>
              <a:t>I</a:t>
            </a:r>
            <a:r>
              <a:rPr lang="en-US" sz="2800" dirty="0" smtClean="0"/>
              <a:t> _________________ that everyone _________________ </a:t>
            </a:r>
            <a:r>
              <a:rPr lang="en-US" sz="2800" dirty="0" smtClean="0"/>
              <a:t>kind in </a:t>
            </a:r>
            <a:r>
              <a:rPr lang="en-US" sz="2800" dirty="0" smtClean="0"/>
              <a:t>our class.</a:t>
            </a:r>
          </a:p>
          <a:p>
            <a:endParaRPr lang="en-US" sz="2800" dirty="0"/>
          </a:p>
          <a:p>
            <a:r>
              <a:rPr lang="en-US" sz="2800" dirty="0" smtClean="0"/>
              <a:t>He enjoys _____________ in the woods.</a:t>
            </a:r>
          </a:p>
          <a:p>
            <a:endParaRPr lang="en-US" sz="2800" dirty="0"/>
          </a:p>
          <a:p>
            <a:r>
              <a:rPr lang="en-US" sz="2800" dirty="0" smtClean="0"/>
              <a:t>Photographers _______________ pictures for a living.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546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Two future events. </a:t>
            </a:r>
          </a:p>
          <a:p>
            <a:r>
              <a:rPr lang="en-US" sz="2800" dirty="0"/>
              <a:t>Future perfect continuous – length of time is included.</a:t>
            </a:r>
          </a:p>
          <a:p>
            <a:pPr lvl="1"/>
            <a:r>
              <a:rPr lang="en-US" sz="2800" dirty="0"/>
              <a:t>will have been + gerund = future perfect continuous</a:t>
            </a:r>
          </a:p>
          <a:p>
            <a:endParaRPr lang="en-US" sz="2800" dirty="0"/>
          </a:p>
          <a:p>
            <a:r>
              <a:rPr lang="en-US" sz="2800" dirty="0"/>
              <a:t>I will have been studying French for eight years by the time I finish university.</a:t>
            </a:r>
          </a:p>
          <a:p>
            <a:endParaRPr lang="en-US" sz="2800" dirty="0"/>
          </a:p>
          <a:p>
            <a:r>
              <a:rPr lang="en-US" sz="2800" dirty="0"/>
              <a:t>They will have been dating for three years next February.</a:t>
            </a:r>
          </a:p>
        </p:txBody>
      </p:sp>
    </p:spTree>
    <p:extLst>
      <p:ext uri="{BB962C8B-B14F-4D97-AF65-F5344CB8AC3E}">
        <p14:creationId xmlns:p14="http://schemas.microsoft.com/office/powerpoint/2010/main" val="35605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Page 14</a:t>
            </a:r>
          </a:p>
          <a:p>
            <a:endParaRPr lang="en-US" sz="3200" dirty="0"/>
          </a:p>
          <a:p>
            <a:r>
              <a:rPr lang="en-US" sz="3200" dirty="0"/>
              <a:t>Exercise A and B and 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8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Living Paycheck to paycheck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Review of context clues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Everyone assigned a paragraph.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Look </a:t>
            </a:r>
            <a:r>
              <a:rPr lang="en-US" sz="2800" dirty="0"/>
              <a:t>for topic </a:t>
            </a:r>
            <a:r>
              <a:rPr lang="en-US" sz="2800" dirty="0" smtClean="0"/>
              <a:t>sentence in your assigned paragraph.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Reading aloud.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5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percentage of workers are living paycheck to paycheck in the U.S.?</a:t>
            </a:r>
          </a:p>
          <a:p>
            <a:endParaRPr lang="en-US" sz="2800" dirty="0"/>
          </a:p>
          <a:p>
            <a:r>
              <a:rPr lang="en-US" sz="2800" dirty="0"/>
              <a:t>What percentage of workers making more than $100,000 are living paycheck to paycheck?</a:t>
            </a:r>
          </a:p>
          <a:p>
            <a:endParaRPr lang="en-US" sz="2800" dirty="0"/>
          </a:p>
          <a:p>
            <a:r>
              <a:rPr lang="en-US" sz="2800" dirty="0"/>
              <a:t>How many minimum wage workers have had to work more than one job?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4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is the number one item people are unwilling to give up?</a:t>
            </a:r>
          </a:p>
          <a:p>
            <a:endParaRPr lang="en-US" sz="2800" dirty="0"/>
          </a:p>
          <a:p>
            <a:r>
              <a:rPr lang="en-US" sz="2800" dirty="0"/>
              <a:t>What can employers do to help workers?</a:t>
            </a:r>
          </a:p>
          <a:p>
            <a:endParaRPr lang="en-US" sz="2800" dirty="0"/>
          </a:p>
          <a:p>
            <a:r>
              <a:rPr lang="en-US" sz="2800" dirty="0"/>
              <a:t>When was this survey completed?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0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Personal Finance – Lesson 1- Getting Organized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Listening activity. </a:t>
            </a:r>
          </a:p>
          <a:p>
            <a:r>
              <a:rPr lang="en-US" sz="2800" dirty="0" smtClean="0"/>
              <a:t>Write down the most important points the financial planner makes.</a:t>
            </a:r>
          </a:p>
          <a:p>
            <a:endParaRPr lang="en-US" sz="2800" dirty="0"/>
          </a:p>
          <a:p>
            <a:r>
              <a:rPr lang="en-US" sz="2800" dirty="0" smtClean="0"/>
              <a:t>Rewrite you goals from yesterday with a time frame.</a:t>
            </a:r>
          </a:p>
          <a:p>
            <a:r>
              <a:rPr lang="en-US" sz="2800" dirty="0" smtClean="0"/>
              <a:t>Ex. </a:t>
            </a:r>
            <a:r>
              <a:rPr lang="en-US" sz="2800" i="1" dirty="0" smtClean="0"/>
              <a:t>I want to </a:t>
            </a:r>
            <a:r>
              <a:rPr lang="en-US" sz="2800" i="1" u="sng" dirty="0" smtClean="0"/>
              <a:t>save</a:t>
            </a:r>
            <a:r>
              <a:rPr lang="en-US" sz="2800" i="1" dirty="0" smtClean="0"/>
              <a:t> enough money to buy a dishwasher by May.</a:t>
            </a:r>
          </a:p>
          <a:p>
            <a:r>
              <a:rPr lang="en-US" sz="2800" i="1" dirty="0" smtClean="0"/>
              <a:t>Once a week, I will look for </a:t>
            </a:r>
            <a:r>
              <a:rPr lang="en-US" sz="2800" i="1" u="sng" dirty="0" smtClean="0"/>
              <a:t>unauthorized transactions </a:t>
            </a:r>
            <a:r>
              <a:rPr lang="en-US" sz="2800" i="1" dirty="0" smtClean="0"/>
              <a:t>in my account.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79477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400</TotalTime>
  <Words>310</Words>
  <Application>Microsoft Office PowerPoint</Application>
  <PresentationFormat>Widescreen</PresentationFormat>
  <Paragraphs>59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Tw Cen MT</vt:lpstr>
      <vt:lpstr>Tw Cen MT Condensed</vt:lpstr>
      <vt:lpstr>Wingdings 3</vt:lpstr>
      <vt:lpstr>Integral</vt:lpstr>
      <vt:lpstr>Tuesday, November 13, 2018</vt:lpstr>
      <vt:lpstr>Remind 101</vt:lpstr>
      <vt:lpstr>What verb goes into these sentences?</vt:lpstr>
      <vt:lpstr>Future Perfect Continuous</vt:lpstr>
      <vt:lpstr>Grammar Challenge</vt:lpstr>
      <vt:lpstr>Living Paycheck to paycheck</vt:lpstr>
      <vt:lpstr>Comprehension Questions</vt:lpstr>
      <vt:lpstr>Comprehension Questions</vt:lpstr>
      <vt:lpstr>Personal Finance – Lesson 1- Getting Organized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November 13, 2018</dc:title>
  <dc:creator>Coral,  Toni</dc:creator>
  <cp:lastModifiedBy>Coral,  Toni</cp:lastModifiedBy>
  <cp:revision>35</cp:revision>
  <dcterms:created xsi:type="dcterms:W3CDTF">2018-11-12T23:08:08Z</dcterms:created>
  <dcterms:modified xsi:type="dcterms:W3CDTF">2018-11-13T19:22:29Z</dcterms:modified>
</cp:coreProperties>
</file>