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11"/>
  </p:notesMasterIdLst>
  <p:sldIdLst>
    <p:sldId id="256" r:id="rId2"/>
    <p:sldId id="262" r:id="rId3"/>
    <p:sldId id="260" r:id="rId4"/>
    <p:sldId id="261" r:id="rId5"/>
    <p:sldId id="258" r:id="rId6"/>
    <p:sldId id="263" r:id="rId7"/>
    <p:sldId id="264" r:id="rId8"/>
    <p:sldId id="259" r:id="rId9"/>
    <p:sldId id="25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1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66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BFAC7-F2A8-4C74-BB4B-7438EEE1D7A7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6B5CE5-67C8-4805-AD4A-9D9DA1FDE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488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did you hear? Write on</a:t>
            </a:r>
            <a:r>
              <a:rPr lang="en-US" baseline="0" dirty="0" smtClean="0"/>
              <a:t> the board.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B5CE5-67C8-4805-AD4A-9D9DA1FDE67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694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brahamlincolnonline.org/lincoln/speeches/thanks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rX5tJhCEnM" TargetMode="External"/><Relationship Id="rId2" Type="http://schemas.openxmlformats.org/officeDocument/2006/relationships/hyperlink" Target="https://www.youtube.com/watch?v=RLbMJ9586B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Tuesday, November 20, 2018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Payday Loan Article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What is a payday loan?</a:t>
            </a:r>
          </a:p>
          <a:p>
            <a:endParaRPr lang="en-US" sz="2000" dirty="0"/>
          </a:p>
          <a:p>
            <a:r>
              <a:rPr lang="en-US" sz="2000" dirty="0" smtClean="0"/>
              <a:t>Why can a payday loan be risky?</a:t>
            </a:r>
          </a:p>
          <a:p>
            <a:endParaRPr lang="en-US" sz="2000" dirty="0"/>
          </a:p>
          <a:p>
            <a:r>
              <a:rPr lang="en-US" sz="2000" dirty="0" smtClean="0"/>
              <a:t>What suggestions does the article make to avoid taking out a payday loan?</a:t>
            </a:r>
          </a:p>
          <a:p>
            <a:endParaRPr lang="en-US" sz="2000" dirty="0"/>
          </a:p>
          <a:p>
            <a:r>
              <a:rPr lang="en-US" sz="2000" dirty="0" smtClean="0"/>
              <a:t>What is </a:t>
            </a:r>
            <a:r>
              <a:rPr lang="en-US" sz="2000" dirty="0" smtClean="0"/>
              <a:t>some information </a:t>
            </a:r>
            <a:r>
              <a:rPr lang="en-US" sz="2000" dirty="0" smtClean="0"/>
              <a:t>that surprised you from this article?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0552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Thanksgiving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American children learn that the first Thanksgiving was celebrated by Europeans living in Plymouth, Massachusetts and the Wampanoag people who lived in same area. The meal was held to celebrate a successful harvest. This happened in </a:t>
            </a:r>
            <a:r>
              <a:rPr lang="en-US" sz="2000" dirty="0" smtClean="0"/>
              <a:t>1621.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b="1" dirty="0" smtClean="0"/>
              <a:t>Not entirely true. </a:t>
            </a:r>
            <a:r>
              <a:rPr lang="en-US" sz="2000" dirty="0" smtClean="0"/>
              <a:t>Both the Wampanoag and the Europeans (Pilgrims) </a:t>
            </a:r>
            <a:r>
              <a:rPr lang="en-US" sz="2000" dirty="0" smtClean="0"/>
              <a:t>had celebrated harvests for a long time. </a:t>
            </a:r>
            <a:r>
              <a:rPr lang="en-US" sz="2000" dirty="0" smtClean="0"/>
              <a:t>The native people had not been invited, but the two groups did eat together and share food and games.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7186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Thanksgiving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Became an official holiday in 1863, when President Abraham Lincoln declared that the fourth Thursday in November.</a:t>
            </a:r>
          </a:p>
          <a:p>
            <a:r>
              <a:rPr lang="en-US" sz="2000" dirty="0">
                <a:hlinkClick r:id="rId2"/>
              </a:rPr>
              <a:t>http://</a:t>
            </a:r>
            <a:r>
              <a:rPr lang="en-US" sz="2000" dirty="0" smtClean="0">
                <a:hlinkClick r:id="rId2"/>
              </a:rPr>
              <a:t>www.abrahamlincolnonline.org/lincoln/speeches/thanks.htm</a:t>
            </a:r>
            <a:endParaRPr lang="en-US" sz="2000" dirty="0" smtClean="0"/>
          </a:p>
          <a:p>
            <a:r>
              <a:rPr lang="en-US" sz="2000" dirty="0" smtClean="0"/>
              <a:t>To promote healing after the U.S. Civil War.</a:t>
            </a:r>
          </a:p>
          <a:p>
            <a:endParaRPr lang="en-US" sz="2000" dirty="0"/>
          </a:p>
          <a:p>
            <a:r>
              <a:rPr lang="en-US" sz="2000" dirty="0" smtClean="0"/>
              <a:t>1939, during the Great Depression, President Franklin Roosevelt moved Thanksgiving to the third Thursday to extend holiday shopping.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46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in </a:t>
            </a:r>
            <a:r>
              <a:rPr lang="en-US" dirty="0" smtClean="0"/>
              <a:t>Detroit this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hlinkClick r:id="rId2"/>
              </a:rPr>
              <a:t>The Thanksgiving Day Parade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>
                <a:hlinkClick r:id="rId3"/>
              </a:rPr>
              <a:t>Seven spots </a:t>
            </a:r>
            <a:r>
              <a:rPr lang="en-US" sz="2800" dirty="0" smtClean="0"/>
              <a:t>to watch the parade.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7039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a recipe &amp; figuring the cost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200" dirty="0" smtClean="0"/>
              <a:t>Cranberry chutney</a:t>
            </a:r>
          </a:p>
          <a:p>
            <a:endParaRPr lang="en-US" sz="2200" dirty="0"/>
          </a:p>
          <a:p>
            <a:r>
              <a:rPr lang="en-US" sz="2200" dirty="0" smtClean="0"/>
              <a:t>Looking on online – how much do the ingredients cost?  As a class (some math).</a:t>
            </a:r>
          </a:p>
          <a:p>
            <a:endParaRPr lang="en-US" sz="2200" dirty="0" smtClean="0"/>
          </a:p>
          <a:p>
            <a:r>
              <a:rPr lang="en-US" sz="2200" dirty="0"/>
              <a:t>What about other traditional Thanksgiving food</a:t>
            </a:r>
            <a:r>
              <a:rPr lang="en-US" sz="2200" dirty="0" smtClean="0"/>
              <a:t>?</a:t>
            </a:r>
          </a:p>
          <a:p>
            <a:endParaRPr lang="en-US" sz="2200" dirty="0"/>
          </a:p>
          <a:p>
            <a:r>
              <a:rPr lang="en-US" sz="2200" dirty="0" smtClean="0"/>
              <a:t>Find a recipe for one of the following Thanksgiving favorites. Share with the class.</a:t>
            </a:r>
            <a:endParaRPr lang="en-US" sz="2200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228600" lvl="1" indent="0">
              <a:buNone/>
            </a:pPr>
            <a:r>
              <a:rPr lang="en-US" sz="2300" dirty="0" smtClean="0"/>
              <a:t>Turkey</a:t>
            </a:r>
          </a:p>
          <a:p>
            <a:pPr marL="228600" lvl="1" indent="0">
              <a:buNone/>
            </a:pPr>
            <a:r>
              <a:rPr lang="en-US" sz="2300" dirty="0" smtClean="0"/>
              <a:t>Mashed potatoes and gravy</a:t>
            </a:r>
            <a:endParaRPr lang="en-US" sz="2300" dirty="0"/>
          </a:p>
          <a:p>
            <a:pPr marL="0" indent="0">
              <a:buNone/>
            </a:pPr>
            <a:r>
              <a:rPr lang="en-US" sz="2300" dirty="0" smtClean="0"/>
              <a:t>    Sweet </a:t>
            </a:r>
            <a:r>
              <a:rPr lang="en-US" sz="2300" dirty="0"/>
              <a:t>potatoes</a:t>
            </a:r>
          </a:p>
          <a:p>
            <a:pPr marL="0" indent="0">
              <a:buNone/>
            </a:pPr>
            <a:r>
              <a:rPr lang="en-US" sz="2300" dirty="0"/>
              <a:t> </a:t>
            </a:r>
            <a:r>
              <a:rPr lang="en-US" sz="2300" dirty="0" smtClean="0"/>
              <a:t>   Biscuits/rolls </a:t>
            </a:r>
            <a:endParaRPr lang="en-US" sz="2300" dirty="0"/>
          </a:p>
          <a:p>
            <a:pPr marL="0" indent="0">
              <a:buNone/>
            </a:pPr>
            <a:r>
              <a:rPr lang="en-US" sz="2300" dirty="0" smtClean="0"/>
              <a:t>    Macaroni and cheese (mac n’ cheese)</a:t>
            </a:r>
            <a:endParaRPr lang="en-US" sz="2300" dirty="0"/>
          </a:p>
          <a:p>
            <a:pPr marL="0" indent="0">
              <a:buNone/>
            </a:pPr>
            <a:r>
              <a:rPr lang="en-US" sz="2300" dirty="0" smtClean="0"/>
              <a:t>    Green </a:t>
            </a:r>
            <a:r>
              <a:rPr lang="en-US" sz="2300" dirty="0"/>
              <a:t>beans</a:t>
            </a:r>
          </a:p>
          <a:p>
            <a:pPr marL="0" indent="0">
              <a:buNone/>
            </a:pPr>
            <a:r>
              <a:rPr lang="en-US" sz="2300" dirty="0" smtClean="0"/>
              <a:t>    Brussel sprouts</a:t>
            </a:r>
          </a:p>
          <a:p>
            <a:pPr marL="0" indent="0">
              <a:buNone/>
            </a:pPr>
            <a:r>
              <a:rPr lang="en-US" sz="2300" dirty="0" smtClean="0"/>
              <a:t>    Pie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7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Sign-in to computer ReadingRocks1</a:t>
            </a:r>
          </a:p>
          <a:p>
            <a:endParaRPr lang="en-US" dirty="0"/>
          </a:p>
          <a:p>
            <a:r>
              <a:rPr lang="en-US" dirty="0" smtClean="0"/>
              <a:t>Go to internet search engine (Google)</a:t>
            </a:r>
          </a:p>
          <a:p>
            <a:endParaRPr lang="en-US" dirty="0"/>
          </a:p>
          <a:p>
            <a:r>
              <a:rPr lang="en-US" dirty="0" smtClean="0"/>
              <a:t>Type in the recipe</a:t>
            </a:r>
          </a:p>
          <a:p>
            <a:pPr lvl="1"/>
            <a:r>
              <a:rPr lang="en-US" dirty="0" smtClean="0"/>
              <a:t>How to make _______________ </a:t>
            </a:r>
            <a:r>
              <a:rPr lang="en-US" smtClean="0"/>
              <a:t>for Thanksgiving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73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Perfect or Future Perfect Continuous?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Listening activity</a:t>
            </a:r>
          </a:p>
          <a:p>
            <a:endParaRPr lang="en-US" sz="2800" dirty="0"/>
          </a:p>
          <a:p>
            <a:r>
              <a:rPr lang="en-US" sz="2800" dirty="0"/>
              <a:t>What are the goals mentioned? (first listen)</a:t>
            </a:r>
          </a:p>
          <a:p>
            <a:endParaRPr lang="en-US" sz="2800" dirty="0"/>
          </a:p>
          <a:p>
            <a:r>
              <a:rPr lang="en-US" sz="2800" dirty="0"/>
              <a:t>Verbs used (second listen)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15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Perfect or Future Perfect Continuous?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/>
              <a:t>Page 16 – </a:t>
            </a:r>
            <a:r>
              <a:rPr lang="en-US" sz="2800" i="1" dirty="0"/>
              <a:t>Grammar </a:t>
            </a:r>
            <a:r>
              <a:rPr lang="en-US" sz="2800" i="1" dirty="0" smtClean="0"/>
              <a:t>Challenge</a:t>
            </a:r>
          </a:p>
          <a:p>
            <a:endParaRPr lang="en-US" sz="2800" i="1" dirty="0"/>
          </a:p>
          <a:p>
            <a:r>
              <a:rPr lang="en-US" sz="2800" dirty="0" smtClean="0"/>
              <a:t>Exercise A – this was the listening activity.</a:t>
            </a:r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Ex</a:t>
            </a:r>
            <a:r>
              <a:rPr lang="en-US" sz="2800" dirty="0"/>
              <a:t>. C – together</a:t>
            </a:r>
          </a:p>
          <a:p>
            <a:endParaRPr lang="en-US" sz="2800" dirty="0"/>
          </a:p>
          <a:p>
            <a:r>
              <a:rPr lang="en-US" sz="2800" dirty="0"/>
              <a:t>Ex D – on your own</a:t>
            </a:r>
          </a:p>
        </p:txBody>
      </p:sp>
    </p:spTree>
    <p:extLst>
      <p:ext uri="{BB962C8B-B14F-4D97-AF65-F5344CB8AC3E}">
        <p14:creationId xmlns:p14="http://schemas.microsoft.com/office/powerpoint/2010/main" val="241951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454</TotalTime>
  <Words>375</Words>
  <Application>Microsoft Office PowerPoint</Application>
  <PresentationFormat>Widescreen</PresentationFormat>
  <Paragraphs>63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Gill Sans MT</vt:lpstr>
      <vt:lpstr>Parcel</vt:lpstr>
      <vt:lpstr>Tuesday, November 20, 2018</vt:lpstr>
      <vt:lpstr>Payday Loan Article</vt:lpstr>
      <vt:lpstr>History of Thanksgiving</vt:lpstr>
      <vt:lpstr>History of Thanksgiving</vt:lpstr>
      <vt:lpstr>Free in Detroit this week</vt:lpstr>
      <vt:lpstr>Reading a recipe &amp; figuring the cost</vt:lpstr>
      <vt:lpstr>Procedure</vt:lpstr>
      <vt:lpstr>Future Perfect or Future Perfect Continuous?</vt:lpstr>
      <vt:lpstr>Future Perfect or Future Perfect Continuous?</vt:lpstr>
    </vt:vector>
  </TitlesOfParts>
  <Company>Wayne RESA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Tuesday, November 20, 2018</dc:title>
  <dc:creator>Coral,  Toni</dc:creator>
  <cp:lastModifiedBy>Coral,  Toni</cp:lastModifiedBy>
  <cp:revision>62</cp:revision>
  <dcterms:created xsi:type="dcterms:W3CDTF">2018-11-19T00:29:42Z</dcterms:created>
  <dcterms:modified xsi:type="dcterms:W3CDTF">2018-11-20T18:30:19Z</dcterms:modified>
</cp:coreProperties>
</file>