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63" r:id="rId5"/>
    <p:sldId id="260" r:id="rId6"/>
    <p:sldId id="259" r:id="rId7"/>
    <p:sldId id="261" r:id="rId8"/>
    <p:sldId id="264" r:id="rId9"/>
    <p:sldId id="262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 showGuides="1">
      <p:cViewPr varScale="1">
        <p:scale>
          <a:sx n="65" d="100"/>
          <a:sy n="65" d="100"/>
        </p:scale>
        <p:origin x="66" y="1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6117E5-CCE6-455A-B3E6-E321D2557433}" type="datetimeFigureOut">
              <a:rPr lang="en-US" smtClean="0"/>
              <a:t>11/27/2018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35403E-8ACA-4F5F-99F5-EFF8717E26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34635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Choose one of these words to go in the blank – credit</a:t>
            </a:r>
            <a:r>
              <a:rPr lang="en-US" baseline="0" dirty="0" smtClean="0"/>
              <a:t> rating, unauthorized transaction, budget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35403E-8ACA-4F5F-99F5-EFF8717E26E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73288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PM class only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35403E-8ACA-4F5F-99F5-EFF8717E26E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54201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PM class will not do this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35403E-8ACA-4F5F-99F5-EFF8717E26EF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62975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11/27/2018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grpSp>
        <p:nvGrpSpPr>
          <p:cNvPr id="9" name="Group 8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11/27/2018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11/27/2018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11/27/2018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11/27/2018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11/27/2018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11/27/2018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11/27/2018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11/27/2018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11/27/2018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11/27/2018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11/27/2018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needhelppayingbills.com/html/credit_counseling_michigan.html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4800" dirty="0" smtClean="0"/>
              <a:t>Tuesday, November 27, 2018</a:t>
            </a:r>
            <a:endParaRPr lang="en-US" sz="4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0050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Verb Practice – future perfect or future perfect continuous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He ________________________ (fix) the door before the kids _________________ (come) home from school.</a:t>
            </a:r>
          </a:p>
          <a:p>
            <a:endParaRPr lang="en-US" dirty="0"/>
          </a:p>
          <a:p>
            <a:r>
              <a:rPr lang="en-US" dirty="0" smtClean="0"/>
              <a:t>By the time she </a:t>
            </a:r>
            <a:r>
              <a:rPr lang="en-US" dirty="0" smtClean="0"/>
              <a:t>____________ </a:t>
            </a:r>
            <a:r>
              <a:rPr lang="en-US" dirty="0" smtClean="0"/>
              <a:t>(fall) asleep, the movie _________________________ (finish)</a:t>
            </a:r>
          </a:p>
          <a:p>
            <a:endParaRPr lang="en-US" dirty="0"/>
          </a:p>
          <a:p>
            <a:r>
              <a:rPr lang="en-US" dirty="0" smtClean="0"/>
              <a:t>We _____________________________(travel) for five hours by the time we ________________(arrive) home.</a:t>
            </a:r>
          </a:p>
          <a:p>
            <a:r>
              <a:rPr lang="en-US" dirty="0" smtClean="0"/>
              <a:t>The dog ________________________ (chase) the squirrel for 15 minutes before the owner ___________________ (see) what is happening.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1210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Vocabulary </a:t>
            </a:r>
            <a:r>
              <a:rPr lang="en-US" dirty="0" smtClean="0"/>
              <a:t>practice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I hope to keep to my ________________ during 2019 and not spend too much money.</a:t>
            </a:r>
          </a:p>
          <a:p>
            <a:endParaRPr lang="en-US" dirty="0" smtClean="0"/>
          </a:p>
          <a:p>
            <a:r>
              <a:rPr lang="en-US" dirty="0" smtClean="0"/>
              <a:t>Because she pays all of her bills on time, her _________________________ is very good.</a:t>
            </a:r>
          </a:p>
          <a:p>
            <a:endParaRPr lang="en-US" dirty="0"/>
          </a:p>
          <a:p>
            <a:r>
              <a:rPr lang="en-US" dirty="0" smtClean="0"/>
              <a:t>After examining his account, he discovered a ___________________________ that took $200 out of his checking account.</a:t>
            </a:r>
          </a:p>
          <a:p>
            <a:endParaRPr lang="en-US" dirty="0"/>
          </a:p>
          <a:p>
            <a:r>
              <a:rPr lang="en-US" dirty="0" smtClean="0"/>
              <a:t>What does </a:t>
            </a:r>
            <a:r>
              <a:rPr lang="en-US" i="1" dirty="0" smtClean="0"/>
              <a:t>up to your ears </a:t>
            </a:r>
            <a:r>
              <a:rPr lang="en-US" dirty="0" smtClean="0"/>
              <a:t>mean?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9332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Create a dialogue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Remember Steve and Celine from yesterday.</a:t>
            </a:r>
          </a:p>
          <a:p>
            <a:r>
              <a:rPr lang="en-US" dirty="0" smtClean="0"/>
              <a:t>With one or two other people, create a conversation between the couple.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14890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Debt reduction agencies - Michigan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There are some nonprofit debt reduction agencies in Michigan.</a:t>
            </a:r>
          </a:p>
          <a:p>
            <a:endParaRPr lang="en-US" dirty="0"/>
          </a:p>
          <a:p>
            <a:r>
              <a:rPr lang="en-US" dirty="0" smtClean="0"/>
              <a:t>Here is a </a:t>
            </a:r>
            <a:r>
              <a:rPr lang="en-US" dirty="0" smtClean="0">
                <a:hlinkClick r:id="rId2"/>
              </a:rPr>
              <a:t>good resource</a:t>
            </a:r>
            <a:r>
              <a:rPr lang="en-US" dirty="0" smtClean="0"/>
              <a:t>, if you ever need any help.</a:t>
            </a:r>
          </a:p>
          <a:p>
            <a:endParaRPr lang="en-US" dirty="0"/>
          </a:p>
          <a:p>
            <a:r>
              <a:rPr lang="en-US" dirty="0" smtClean="0"/>
              <a:t>This will be posted on the class website. Feel free to share with loved ones.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6741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Reduce debt and save money – lesson 2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What does budget cut mean?</a:t>
            </a:r>
          </a:p>
          <a:p>
            <a:pPr marL="0" indent="0">
              <a:buNone/>
            </a:pPr>
            <a:r>
              <a:rPr lang="en-US" dirty="0" smtClean="0"/>
              <a:t>Have you impulse bought anything lately?</a:t>
            </a:r>
          </a:p>
          <a:p>
            <a:pPr marL="0" indent="0">
              <a:buNone/>
            </a:pPr>
            <a:r>
              <a:rPr lang="en-US" dirty="0" smtClean="0"/>
              <a:t>Page 29 – Tips For Saving Money “web page”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Listening activity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1744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Using Credit Wisely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Calculating daily interest</a:t>
            </a:r>
          </a:p>
          <a:p>
            <a:endParaRPr lang="en-US" dirty="0"/>
          </a:p>
          <a:p>
            <a:r>
              <a:rPr lang="en-US" dirty="0" smtClean="0"/>
              <a:t>Divide APR by 365</a:t>
            </a:r>
          </a:p>
          <a:p>
            <a:endParaRPr lang="en-US" dirty="0"/>
          </a:p>
          <a:p>
            <a:r>
              <a:rPr lang="en-US" dirty="0" smtClean="0"/>
              <a:t>Worksheet</a:t>
            </a:r>
          </a:p>
          <a:p>
            <a:endParaRPr lang="en-US" dirty="0"/>
          </a:p>
          <a:p>
            <a:r>
              <a:rPr lang="en-US" dirty="0" smtClean="0"/>
              <a:t>Eric’s story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5789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Past perfect continuous</a:t>
            </a:r>
            <a:br>
              <a:rPr lang="en-US" dirty="0"/>
            </a:br>
            <a:r>
              <a:rPr lang="en-US" b="1" dirty="0">
                <a:solidFill>
                  <a:srgbClr val="FF0000"/>
                </a:solidFill>
              </a:rPr>
              <a:t>had been + gerund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Used to talk about an activity that was happening in the past for a while before another event happened in the past. </a:t>
            </a:r>
          </a:p>
          <a:p>
            <a:endParaRPr lang="en-US" dirty="0"/>
          </a:p>
          <a:p>
            <a:r>
              <a:rPr lang="en-US" dirty="0"/>
              <a:t>Simple past tense is used for the most recent event.</a:t>
            </a:r>
          </a:p>
          <a:p>
            <a:r>
              <a:rPr lang="en-US" dirty="0"/>
              <a:t>Examples:</a:t>
            </a:r>
          </a:p>
          <a:p>
            <a:pPr lvl="1"/>
            <a:r>
              <a:rPr lang="en-US" dirty="0"/>
              <a:t>Maria </a:t>
            </a:r>
            <a:r>
              <a:rPr lang="en-US" dirty="0">
                <a:solidFill>
                  <a:srgbClr val="FF0000"/>
                </a:solidFill>
              </a:rPr>
              <a:t>had been buying </a:t>
            </a:r>
            <a:r>
              <a:rPr lang="en-US" dirty="0"/>
              <a:t>designer clothes before she </a:t>
            </a:r>
            <a:r>
              <a:rPr lang="en-US" dirty="0">
                <a:solidFill>
                  <a:schemeClr val="accent4">
                    <a:lumMod val="75000"/>
                  </a:schemeClr>
                </a:solidFill>
              </a:rPr>
              <a:t>started</a:t>
            </a:r>
            <a:r>
              <a:rPr lang="en-US" dirty="0"/>
              <a:t> bargain shopping.</a:t>
            </a:r>
          </a:p>
          <a:p>
            <a:pPr lvl="1"/>
            <a:r>
              <a:rPr lang="en-US" dirty="0"/>
              <a:t>Before he </a:t>
            </a:r>
            <a:r>
              <a:rPr lang="en-US" dirty="0">
                <a:solidFill>
                  <a:schemeClr val="accent4">
                    <a:lumMod val="75000"/>
                  </a:schemeClr>
                </a:solidFill>
              </a:rPr>
              <a:t>discovered</a:t>
            </a:r>
            <a:r>
              <a:rPr lang="en-US" dirty="0"/>
              <a:t> the library, he </a:t>
            </a:r>
            <a:r>
              <a:rPr lang="en-US" dirty="0">
                <a:solidFill>
                  <a:schemeClr val="accent5"/>
                </a:solidFill>
              </a:rPr>
              <a:t>had been buying </a:t>
            </a:r>
            <a:r>
              <a:rPr lang="en-US" dirty="0"/>
              <a:t>all of his books.</a:t>
            </a:r>
          </a:p>
          <a:p>
            <a:endParaRPr lang="en-US" dirty="0" smtClean="0"/>
          </a:p>
          <a:p>
            <a:r>
              <a:rPr lang="en-US" dirty="0" smtClean="0"/>
              <a:t>Page 18 </a:t>
            </a:r>
            <a:r>
              <a:rPr lang="en-US" i="1" dirty="0" smtClean="0"/>
              <a:t>Grammar Challenge – </a:t>
            </a:r>
            <a:r>
              <a:rPr lang="en-US" dirty="0" smtClean="0"/>
              <a:t>exercises C and 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5388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Past Perfect Continuous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does this look like?</a:t>
            </a:r>
          </a:p>
          <a:p>
            <a:endParaRPr lang="en-US" dirty="0"/>
          </a:p>
          <a:p>
            <a:r>
              <a:rPr lang="en-US" dirty="0" smtClean="0"/>
              <a:t>When do we use it?</a:t>
            </a:r>
          </a:p>
          <a:p>
            <a:endParaRPr lang="en-US" i="1" dirty="0"/>
          </a:p>
          <a:p>
            <a:r>
              <a:rPr lang="en-US" i="1" dirty="0" smtClean="0"/>
              <a:t>Grammar Challenge – </a:t>
            </a:r>
            <a:r>
              <a:rPr lang="en-US" dirty="0" smtClean="0"/>
              <a:t>page 18 Exercise D, A, and E (AM</a:t>
            </a:r>
            <a:r>
              <a:rPr lang="en-US" dirty="0" smtClean="0"/>
              <a:t>)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727001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rop">
  <a:themeElements>
    <a:clrScheme name="Crop">
      <a:dk1>
        <a:sysClr val="windowText" lastClr="000000"/>
      </a:dk1>
      <a:lt1>
        <a:sysClr val="window" lastClr="FFFFFF"/>
      </a:lt1>
      <a:dk2>
        <a:srgbClr val="432A30"/>
      </a:dk2>
      <a:lt2>
        <a:srgbClr val="F2F2F0"/>
      </a:lt2>
      <a:accent1>
        <a:srgbClr val="836C9F"/>
      </a:accent1>
      <a:accent2>
        <a:srgbClr val="BDAB56"/>
      </a:accent2>
      <a:accent3>
        <a:srgbClr val="B0565D"/>
      </a:accent3>
      <a:accent4>
        <a:srgbClr val="55B1BC"/>
      </a:accent4>
      <a:accent5>
        <a:srgbClr val="4D925F"/>
      </a:accent5>
      <a:accent6>
        <a:srgbClr val="E08C4A"/>
      </a:accent6>
      <a:hlink>
        <a:srgbClr val="55B1BC"/>
      </a:hlink>
      <a:folHlink>
        <a:srgbClr val="836C9F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9270AA94-2367-4B1E-B579-26147B222BD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TM10001105[[fn=Crop]]</Template>
  <TotalTime>318</TotalTime>
  <Words>399</Words>
  <Application>Microsoft Office PowerPoint</Application>
  <PresentationFormat>Widescreen</PresentationFormat>
  <Paragraphs>60</Paragraphs>
  <Slides>9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Calibri</vt:lpstr>
      <vt:lpstr>Franklin Gothic Book</vt:lpstr>
      <vt:lpstr>Crop</vt:lpstr>
      <vt:lpstr>Tuesday, November 27, 2018</vt:lpstr>
      <vt:lpstr>Verb Practice – future perfect or future perfect continuous </vt:lpstr>
      <vt:lpstr>Vocabulary practice </vt:lpstr>
      <vt:lpstr>Create a dialogue</vt:lpstr>
      <vt:lpstr>Debt reduction agencies - Michigan</vt:lpstr>
      <vt:lpstr>Reduce debt and save money – lesson 2</vt:lpstr>
      <vt:lpstr>Using Credit Wisely</vt:lpstr>
      <vt:lpstr>Past perfect continuous had been + gerund</vt:lpstr>
      <vt:lpstr>Past Perfect Continuous </vt:lpstr>
    </vt:vector>
  </TitlesOfParts>
  <Company>Wayne RESA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Tuesday, November 27, 2018</dc:title>
  <dc:creator>Coral,  Toni</dc:creator>
  <cp:lastModifiedBy>Coral,  Toni</cp:lastModifiedBy>
  <cp:revision>42</cp:revision>
  <dcterms:created xsi:type="dcterms:W3CDTF">2018-11-26T22:05:48Z</dcterms:created>
  <dcterms:modified xsi:type="dcterms:W3CDTF">2018-11-27T16:42:32Z</dcterms:modified>
</cp:coreProperties>
</file>