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68" r:id="rId6"/>
    <p:sldId id="261" r:id="rId7"/>
    <p:sldId id="262" r:id="rId8"/>
    <p:sldId id="263" r:id="rId9"/>
    <p:sldId id="270" r:id="rId10"/>
    <p:sldId id="266" r:id="rId11"/>
    <p:sldId id="264" r:id="rId12"/>
    <p:sldId id="259" r:id="rId13"/>
    <p:sldId id="260" r:id="rId14"/>
    <p:sldId id="265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8A87A34-81AB-432B-8DAE-1953F412C126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BTmNm8D-84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Wednesday, November 28, 2018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92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Hiring event/job fair – tomorrow (flyer)</a:t>
            </a:r>
          </a:p>
          <a:p>
            <a:r>
              <a:rPr lang="en-US" dirty="0" smtClean="0"/>
              <a:t>Dates for upcoming break</a:t>
            </a:r>
          </a:p>
          <a:p>
            <a:pPr lvl="1"/>
            <a:r>
              <a:rPr lang="en-US" dirty="0" smtClean="0"/>
              <a:t>Dec. 24 – Jan. 1</a:t>
            </a:r>
          </a:p>
          <a:p>
            <a:pPr lvl="1"/>
            <a:r>
              <a:rPr lang="en-US" dirty="0" smtClean="0"/>
              <a:t>Class resumes on January 2</a:t>
            </a:r>
          </a:p>
          <a:p>
            <a:r>
              <a:rPr lang="en-US" dirty="0" smtClean="0"/>
              <a:t>Free event in Hamtramck tomorrow – Winter Glow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82474" y="816939"/>
            <a:ext cx="4054213" cy="524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40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Verbs – read carefully and determine which tense is needed in each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enjoy ___________________(watch) movies every Saturday night.</a:t>
            </a:r>
          </a:p>
          <a:p>
            <a:endParaRPr lang="en-US" dirty="0"/>
          </a:p>
          <a:p>
            <a:r>
              <a:rPr lang="en-US" dirty="0" smtClean="0"/>
              <a:t>They plan ____________________ (pay) off their highest interest credit card by the end of the year.</a:t>
            </a:r>
          </a:p>
          <a:p>
            <a:endParaRPr lang="en-US" dirty="0"/>
          </a:p>
          <a:p>
            <a:r>
              <a:rPr lang="en-US" dirty="0" smtClean="0"/>
              <a:t>He __________________(save) $5,000 by the time he is 35.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Verbs – read carefully and determine which tense is needed in each sentence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she _______________(start) making her coffee at home, she _______________(save) $20 a week. </a:t>
            </a:r>
          </a:p>
          <a:p>
            <a:endParaRPr lang="en-US" dirty="0"/>
          </a:p>
          <a:p>
            <a:r>
              <a:rPr lang="en-US" dirty="0" smtClean="0"/>
              <a:t>The store ___________________ (sell) the popular toy since last week when it sold </a:t>
            </a:r>
            <a:r>
              <a:rPr lang="en-US" dirty="0" smtClean="0"/>
              <a:t>out yesterday.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17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perfect continuous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You </a:t>
            </a:r>
            <a:r>
              <a:rPr lang="en-US" dirty="0" smtClean="0"/>
              <a:t>______________ (wait) there </a:t>
            </a:r>
            <a:r>
              <a:rPr lang="en-US" dirty="0"/>
              <a:t>for more than two hours when she finally </a:t>
            </a:r>
            <a:r>
              <a:rPr lang="en-US" dirty="0" smtClean="0"/>
              <a:t>arrived.</a:t>
            </a:r>
          </a:p>
          <a:p>
            <a:endParaRPr lang="en-US" dirty="0"/>
          </a:p>
          <a:p>
            <a:r>
              <a:rPr lang="en-US" dirty="0"/>
              <a:t>Mike wanted to sit down because he </a:t>
            </a:r>
            <a:r>
              <a:rPr lang="en-US" dirty="0" smtClean="0"/>
              <a:t>__________________ (stand) </a:t>
            </a:r>
            <a:r>
              <a:rPr lang="en-US" dirty="0"/>
              <a:t>all day at </a:t>
            </a:r>
            <a:r>
              <a:rPr lang="en-US" dirty="0" smtClean="0"/>
              <a:t>work.</a:t>
            </a:r>
          </a:p>
          <a:p>
            <a:endParaRPr lang="en-US" dirty="0"/>
          </a:p>
          <a:p>
            <a:r>
              <a:rPr lang="en-US" dirty="0" smtClean="0"/>
              <a:t>Lily _________________ (study – negative) Spanish </a:t>
            </a:r>
            <a:r>
              <a:rPr lang="en-US" dirty="0"/>
              <a:t>very </a:t>
            </a:r>
            <a:r>
              <a:rPr lang="en-US" dirty="0" smtClean="0"/>
              <a:t>long before she was speaking very well.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93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Too, Too Much, Too Many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Too much cold - ??? – not quite</a:t>
            </a:r>
          </a:p>
          <a:p>
            <a:r>
              <a:rPr lang="en-US" dirty="0" smtClean="0"/>
              <a:t>It’s </a:t>
            </a:r>
            <a:r>
              <a:rPr lang="en-US" dirty="0" smtClean="0">
                <a:solidFill>
                  <a:srgbClr val="00B0F0"/>
                </a:solidFill>
              </a:rPr>
              <a:t>too cold</a:t>
            </a:r>
            <a:r>
              <a:rPr lang="en-US" dirty="0" smtClean="0"/>
              <a:t> outside today.</a:t>
            </a:r>
          </a:p>
          <a:p>
            <a:r>
              <a:rPr lang="en-US" dirty="0" smtClean="0"/>
              <a:t>Too + adjective</a:t>
            </a:r>
          </a:p>
          <a:p>
            <a:r>
              <a:rPr lang="en-US" dirty="0" smtClean="0"/>
              <a:t>She’s </a:t>
            </a:r>
            <a:r>
              <a:rPr lang="en-US" dirty="0" smtClean="0">
                <a:solidFill>
                  <a:srgbClr val="00B0F0"/>
                </a:solidFill>
              </a:rPr>
              <a:t>too angry</a:t>
            </a:r>
            <a:r>
              <a:rPr lang="en-US" dirty="0" smtClean="0"/>
              <a:t> to speak.</a:t>
            </a:r>
          </a:p>
          <a:p>
            <a:r>
              <a:rPr lang="en-US" dirty="0" smtClean="0"/>
              <a:t>I’m </a:t>
            </a:r>
            <a:r>
              <a:rPr lang="en-US" dirty="0" smtClean="0">
                <a:solidFill>
                  <a:srgbClr val="00B0F0"/>
                </a:solidFill>
              </a:rPr>
              <a:t>too sick</a:t>
            </a:r>
            <a:r>
              <a:rPr lang="en-US" dirty="0" smtClean="0"/>
              <a:t> to go to work today.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76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Too, Too Much, Too Many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Too much + </a:t>
            </a:r>
            <a:r>
              <a:rPr lang="en-US" dirty="0" err="1" smtClean="0"/>
              <a:t>noncount</a:t>
            </a:r>
            <a:r>
              <a:rPr lang="en-US" dirty="0" smtClean="0"/>
              <a:t> noun</a:t>
            </a:r>
          </a:p>
          <a:p>
            <a:r>
              <a:rPr lang="en-US" dirty="0" err="1" smtClean="0"/>
              <a:t>Noncount</a:t>
            </a:r>
            <a:r>
              <a:rPr lang="en-US" dirty="0" smtClean="0"/>
              <a:t> noun – a noun you can’t count and cannot make plural</a:t>
            </a:r>
          </a:p>
          <a:p>
            <a:r>
              <a:rPr lang="en-US" dirty="0" smtClean="0"/>
              <a:t>Examples: water, sugar, snow, debt. anger</a:t>
            </a:r>
          </a:p>
          <a:p>
            <a:r>
              <a:rPr lang="en-US" dirty="0" smtClean="0"/>
              <a:t>I poured </a:t>
            </a:r>
            <a:r>
              <a:rPr lang="en-US" dirty="0" smtClean="0">
                <a:solidFill>
                  <a:srgbClr val="00B0F0"/>
                </a:solidFill>
              </a:rPr>
              <a:t>too much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water</a:t>
            </a:r>
            <a:r>
              <a:rPr lang="en-US" dirty="0" smtClean="0"/>
              <a:t> in the glass.</a:t>
            </a:r>
          </a:p>
          <a:p>
            <a:r>
              <a:rPr lang="en-US" dirty="0" smtClean="0"/>
              <a:t>He put </a:t>
            </a:r>
            <a:r>
              <a:rPr lang="en-US" dirty="0" smtClean="0">
                <a:solidFill>
                  <a:srgbClr val="00B0F0"/>
                </a:solidFill>
              </a:rPr>
              <a:t>too much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sugar</a:t>
            </a:r>
            <a:r>
              <a:rPr lang="en-US" dirty="0" smtClean="0"/>
              <a:t> in his tea.</a:t>
            </a:r>
          </a:p>
          <a:p>
            <a:r>
              <a:rPr lang="en-US" dirty="0" smtClean="0"/>
              <a:t>They have </a:t>
            </a:r>
            <a:r>
              <a:rPr lang="en-US" dirty="0" smtClean="0">
                <a:solidFill>
                  <a:srgbClr val="00B0F0"/>
                </a:solidFill>
              </a:rPr>
              <a:t>too much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debt</a:t>
            </a:r>
            <a:r>
              <a:rPr lang="en-US" dirty="0" smtClean="0"/>
              <a:t> and need to save more money.</a:t>
            </a:r>
          </a:p>
          <a:p>
            <a:r>
              <a:rPr lang="en-US" dirty="0" smtClean="0"/>
              <a:t>She’s feeling </a:t>
            </a:r>
            <a:r>
              <a:rPr lang="en-US" dirty="0" smtClean="0">
                <a:solidFill>
                  <a:srgbClr val="00B0F0"/>
                </a:solidFill>
              </a:rPr>
              <a:t>too much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anger</a:t>
            </a:r>
            <a:r>
              <a:rPr lang="en-US" dirty="0" smtClean="0"/>
              <a:t> right now to think clearly.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29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Too, Too Much, Too Many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Too many + count nouns</a:t>
            </a:r>
          </a:p>
          <a:p>
            <a:r>
              <a:rPr lang="en-US" dirty="0" smtClean="0"/>
              <a:t>Count noun – a noun you can count and make plural</a:t>
            </a:r>
          </a:p>
          <a:p>
            <a:r>
              <a:rPr lang="en-US" dirty="0" smtClean="0"/>
              <a:t>Examples: child, pen, car, bill</a:t>
            </a:r>
          </a:p>
          <a:p>
            <a:r>
              <a:rPr lang="en-US" dirty="0" smtClean="0"/>
              <a:t>There are </a:t>
            </a:r>
            <a:r>
              <a:rPr lang="en-US" dirty="0" smtClean="0">
                <a:solidFill>
                  <a:srgbClr val="00B0F0"/>
                </a:solidFill>
              </a:rPr>
              <a:t>too many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children</a:t>
            </a:r>
            <a:r>
              <a:rPr lang="en-US" dirty="0" smtClean="0"/>
              <a:t> in that class.</a:t>
            </a:r>
          </a:p>
          <a:p>
            <a:r>
              <a:rPr lang="en-US" dirty="0" smtClean="0"/>
              <a:t>I found </a:t>
            </a:r>
            <a:r>
              <a:rPr lang="en-US" dirty="0" smtClean="0">
                <a:solidFill>
                  <a:srgbClr val="00B0F0"/>
                </a:solidFill>
              </a:rPr>
              <a:t>too many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pens</a:t>
            </a:r>
            <a:r>
              <a:rPr lang="en-US" dirty="0" smtClean="0"/>
              <a:t> in the bottom of my purse.</a:t>
            </a:r>
          </a:p>
          <a:p>
            <a:r>
              <a:rPr lang="en-US" dirty="0" smtClean="0"/>
              <a:t>The parking lot has </a:t>
            </a:r>
            <a:r>
              <a:rPr lang="en-US" dirty="0" smtClean="0">
                <a:solidFill>
                  <a:srgbClr val="00B0F0"/>
                </a:solidFill>
              </a:rPr>
              <a:t>too many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cars</a:t>
            </a:r>
            <a:r>
              <a:rPr lang="en-US" dirty="0" smtClean="0"/>
              <a:t> today.</a:t>
            </a:r>
          </a:p>
          <a:p>
            <a:r>
              <a:rPr lang="en-US" dirty="0" smtClean="0"/>
              <a:t>We have </a:t>
            </a:r>
            <a:r>
              <a:rPr lang="en-US" dirty="0" smtClean="0">
                <a:solidFill>
                  <a:srgbClr val="00B0F0"/>
                </a:solidFill>
              </a:rPr>
              <a:t>too many bills</a:t>
            </a:r>
            <a:r>
              <a:rPr lang="en-US" dirty="0" smtClean="0"/>
              <a:t> to pay.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1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Too, Too Much, Too Many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store has ________________ types of soup. It’s hard to choose.</a:t>
            </a:r>
          </a:p>
          <a:p>
            <a:r>
              <a:rPr lang="en-US" dirty="0" smtClean="0"/>
              <a:t>___________________  snow falls in the winter. I hate snow.</a:t>
            </a:r>
          </a:p>
          <a:p>
            <a:r>
              <a:rPr lang="en-US" dirty="0" smtClean="0"/>
              <a:t>He is ________________ young to watch that movie.</a:t>
            </a:r>
          </a:p>
          <a:p>
            <a:r>
              <a:rPr lang="en-US" dirty="0" smtClean="0"/>
              <a:t>She had ________________ pain in her knees to go ice skating last weekend.</a:t>
            </a:r>
          </a:p>
          <a:p>
            <a:r>
              <a:rPr lang="en-US" dirty="0" smtClean="0"/>
              <a:t>Is it possible to get _________________ sleep?</a:t>
            </a:r>
          </a:p>
          <a:p>
            <a:r>
              <a:rPr lang="en-US" dirty="0" smtClean="0"/>
              <a:t>I have ______________________ chores to complete at home tonight.</a:t>
            </a:r>
          </a:p>
          <a:p>
            <a:r>
              <a:rPr lang="en-US" dirty="0" smtClean="0"/>
              <a:t>That designer purse is __________________ expensive for me to buy.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10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 debt and save money – lesson </a:t>
            </a:r>
            <a:r>
              <a:rPr lang="en-US" dirty="0" smtClean="0"/>
              <a:t>2 (PM class)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does budget cut mean?</a:t>
            </a:r>
          </a:p>
          <a:p>
            <a:pPr marL="0" indent="0">
              <a:buNone/>
            </a:pPr>
            <a:r>
              <a:rPr lang="en-US" dirty="0" smtClean="0"/>
              <a:t>Page </a:t>
            </a:r>
            <a:r>
              <a:rPr lang="en-US" dirty="0"/>
              <a:t>29 – Tips For Saving Money “web page”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Listening activity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26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is a convenience store?</a:t>
            </a:r>
          </a:p>
          <a:p>
            <a:endParaRPr lang="en-US" dirty="0"/>
          </a:p>
          <a:p>
            <a:r>
              <a:rPr lang="en-US" dirty="0" smtClean="0"/>
              <a:t>What does carpool mean?</a:t>
            </a:r>
          </a:p>
          <a:p>
            <a:endParaRPr lang="en-US" dirty="0"/>
          </a:p>
          <a:p>
            <a:r>
              <a:rPr lang="en-US" dirty="0" smtClean="0"/>
              <a:t>What does it mean to </a:t>
            </a:r>
            <a:r>
              <a:rPr lang="en-US" smtClean="0"/>
              <a:t>clip coupons?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What is a deductible?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08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Deductible – explained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Here’s a little video that explains what a deductible is</a:t>
            </a:r>
            <a:endParaRPr lang="en-US" dirty="0"/>
          </a:p>
        </p:txBody>
      </p:sp>
      <p:pic>
        <p:nvPicPr>
          <p:cNvPr id="5" name="DBTmNm8D-84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10000" y="306380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73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Math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APR – Annual Percentage Rate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Credit card interest is calculated daily.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APR divided by 365 = daily rate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Daily rate x daily balance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 few problems together</a:t>
            </a:r>
            <a:endParaRPr lang="en-US" dirty="0" smtClean="0">
              <a:sym typeface="Wingdings" panose="05000000000000000000" pitchFamily="2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35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Eric’s Story – He needs furniture, but…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Eric’s story alone.</a:t>
            </a:r>
          </a:p>
          <a:p>
            <a:r>
              <a:rPr lang="en-US" dirty="0" smtClean="0"/>
              <a:t>Identify difficult or confusing vocabulary.</a:t>
            </a:r>
          </a:p>
          <a:p>
            <a:r>
              <a:rPr lang="en-US" dirty="0" smtClean="0"/>
              <a:t>Read together</a:t>
            </a:r>
          </a:p>
          <a:p>
            <a:r>
              <a:rPr lang="en-US" dirty="0" smtClean="0"/>
              <a:t>Comprehension questions</a:t>
            </a:r>
          </a:p>
          <a:p>
            <a:r>
              <a:rPr lang="en-US" dirty="0" smtClean="0"/>
              <a:t>What should he do?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31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card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sentence about your life using the past perfect continuous.</a:t>
            </a:r>
          </a:p>
          <a:p>
            <a:endParaRPr lang="en-US" dirty="0"/>
          </a:p>
          <a:p>
            <a:r>
              <a:rPr lang="en-US" dirty="0" smtClean="0"/>
              <a:t>Example: I </a:t>
            </a:r>
            <a:r>
              <a:rPr lang="en-US" dirty="0" smtClean="0">
                <a:solidFill>
                  <a:srgbClr val="00B0F0"/>
                </a:solidFill>
              </a:rPr>
              <a:t>had been living</a:t>
            </a:r>
            <a:r>
              <a:rPr lang="en-US" dirty="0" smtClean="0"/>
              <a:t> in Ferndale before I moved to Windsor.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95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250</TotalTime>
  <Words>623</Words>
  <Application>Microsoft Office PowerPoint</Application>
  <PresentationFormat>Widescreen</PresentationFormat>
  <Paragraphs>85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</vt:lpstr>
      <vt:lpstr>Gallery</vt:lpstr>
      <vt:lpstr>Wednesday, November 28, 2018</vt:lpstr>
      <vt:lpstr>Announcements</vt:lpstr>
      <vt:lpstr>Verbs – read carefully and determine which tense is needed in each sentence</vt:lpstr>
      <vt:lpstr>Verbs – read carefully and determine which tense is needed in each sentence</vt:lpstr>
      <vt:lpstr>Past perfect continuous</vt:lpstr>
      <vt:lpstr>Too, Too Much, Too Many</vt:lpstr>
      <vt:lpstr>Too, Too Much, Too Many</vt:lpstr>
      <vt:lpstr>Too, Too Much, Too Many</vt:lpstr>
      <vt:lpstr>Too, Too Much, Too Many</vt:lpstr>
      <vt:lpstr>Reduce debt and save money – lesson 2 (PM class)</vt:lpstr>
      <vt:lpstr>Vocabulary</vt:lpstr>
      <vt:lpstr>Deductible – explained </vt:lpstr>
      <vt:lpstr>Calculating Interest</vt:lpstr>
      <vt:lpstr>Eric’s Story – He needs furniture, but…</vt:lpstr>
      <vt:lpstr>Exit card 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November 28, 2018</dc:title>
  <dc:creator>Coral,  Toni</dc:creator>
  <cp:lastModifiedBy>Coral,  Toni</cp:lastModifiedBy>
  <cp:revision>54</cp:revision>
  <dcterms:created xsi:type="dcterms:W3CDTF">2018-11-27T22:17:04Z</dcterms:created>
  <dcterms:modified xsi:type="dcterms:W3CDTF">2018-11-28T16:34:32Z</dcterms:modified>
</cp:coreProperties>
</file>