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84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5AF6A-93D7-4E04-94E8-3B78AE78C941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1C94E-6F4F-42CF-9451-C5F0DC2A7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8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Want, go</a:t>
            </a:r>
          </a:p>
          <a:p>
            <a:endParaRPr lang="en-US" dirty="0" smtClean="0"/>
          </a:p>
          <a:p>
            <a:r>
              <a:rPr lang="en-US" dirty="0" smtClean="0"/>
              <a:t>Want, go , fly, see, say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1C94E-6F4F-42CF-9451-C5F0DC2A73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96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these terms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1C94E-6F4F-42CF-9451-C5F0DC2A73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78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worry about spelling for the dictation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1C94E-6F4F-42CF-9451-C5F0DC2A73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03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November 7, 2018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Happy Middle of the week.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57" y="3085766"/>
            <a:ext cx="4127863" cy="327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6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New Michigan governor – Gretchen </a:t>
            </a:r>
            <a:r>
              <a:rPr lang="en-US" sz="2400" dirty="0" err="1" smtClean="0"/>
              <a:t>Whitmer</a:t>
            </a:r>
            <a:endParaRPr lang="en-US" sz="2400" dirty="0" smtClean="0"/>
          </a:p>
          <a:p>
            <a:r>
              <a:rPr lang="en-US" sz="2400" dirty="0" smtClean="0"/>
              <a:t>New Michigan Lieutenant Governor – </a:t>
            </a:r>
            <a:r>
              <a:rPr lang="en-US" sz="2400" dirty="0" err="1" smtClean="0"/>
              <a:t>Garlin</a:t>
            </a:r>
            <a:r>
              <a:rPr lang="en-US" sz="2400" dirty="0" smtClean="0"/>
              <a:t> Gilchrist</a:t>
            </a:r>
          </a:p>
          <a:p>
            <a:r>
              <a:rPr lang="en-US" sz="2400" dirty="0" smtClean="0"/>
              <a:t>All three ballot proposals passed.</a:t>
            </a:r>
          </a:p>
          <a:p>
            <a:r>
              <a:rPr lang="en-US" sz="2400" dirty="0" smtClean="0"/>
              <a:t>State House and Senate – Republicans retain control</a:t>
            </a:r>
          </a:p>
          <a:p>
            <a:r>
              <a:rPr lang="en-US" sz="2400" dirty="0" smtClean="0"/>
              <a:t>U.S. House of Representative – new Democratic majority </a:t>
            </a:r>
          </a:p>
          <a:p>
            <a:r>
              <a:rPr lang="en-US" sz="2400" dirty="0" smtClean="0"/>
              <a:t>U.S. Senate – Republicans retain control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97048" y="2228003"/>
            <a:ext cx="2212163" cy="2212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626" y="3816927"/>
            <a:ext cx="2592183" cy="19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2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the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Who ___________ ___________ to the movies tonight?</a:t>
            </a:r>
          </a:p>
          <a:p>
            <a:endParaRPr lang="en-US" sz="2800" dirty="0"/>
          </a:p>
          <a:p>
            <a:r>
              <a:rPr lang="en-US" sz="2800" dirty="0" smtClean="0"/>
              <a:t>The confused bird _________ into my kitchen window.</a:t>
            </a:r>
          </a:p>
          <a:p>
            <a:endParaRPr lang="en-US" sz="2800" dirty="0"/>
          </a:p>
          <a:p>
            <a:r>
              <a:rPr lang="en-US" sz="2800" dirty="0" smtClean="0"/>
              <a:t>If I __________ her, I ______________ hello.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210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is it? 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How does it work?</a:t>
            </a:r>
          </a:p>
          <a:p>
            <a:endParaRPr lang="en-US" sz="2800" dirty="0"/>
          </a:p>
          <a:p>
            <a:r>
              <a:rPr lang="en-US" sz="2800" dirty="0" smtClean="0"/>
              <a:t>Two future events. The first future event – </a:t>
            </a:r>
            <a:r>
              <a:rPr lang="en-US" sz="2800" dirty="0" smtClean="0"/>
              <a:t>will have </a:t>
            </a:r>
            <a:r>
              <a:rPr lang="en-US" sz="2800" smtClean="0"/>
              <a:t>+ participle.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405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 </a:t>
            </a:r>
            <a:r>
              <a:rPr lang="en-US" sz="2800" b="1" dirty="0" smtClean="0"/>
              <a:t>will have become </a:t>
            </a:r>
            <a:r>
              <a:rPr lang="en-US" sz="2800" dirty="0" smtClean="0"/>
              <a:t>a teacher by the time my kids are in school.</a:t>
            </a:r>
          </a:p>
          <a:p>
            <a:endParaRPr lang="en-US" sz="2800" dirty="0"/>
          </a:p>
          <a:p>
            <a:r>
              <a:rPr lang="en-US" sz="2800" dirty="0" smtClean="0"/>
              <a:t>He </a:t>
            </a:r>
            <a:r>
              <a:rPr lang="en-US" sz="2800" b="1" dirty="0" smtClean="0"/>
              <a:t>will have been </a:t>
            </a:r>
            <a:r>
              <a:rPr lang="en-US" sz="2800" dirty="0" smtClean="0"/>
              <a:t>a graphic designer for five years when he turns 35.</a:t>
            </a:r>
          </a:p>
          <a:p>
            <a:endParaRPr lang="en-US" sz="2800" dirty="0"/>
          </a:p>
          <a:p>
            <a:r>
              <a:rPr lang="en-US" sz="2800" dirty="0" smtClean="0"/>
              <a:t>They </a:t>
            </a:r>
            <a:r>
              <a:rPr lang="en-US" sz="2800" b="1" dirty="0" smtClean="0"/>
              <a:t>will have found </a:t>
            </a:r>
            <a:r>
              <a:rPr lang="en-US" sz="2800" dirty="0" smtClean="0"/>
              <a:t>a job by 2019.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596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By the time I graduate from college, I _____________________ (do) 200 hours of community service.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I ____________________ (buy) a new car before the school year starts.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When I turn 60, I __________________ (attend) more than 300 concerts.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701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We ___________________ (swim) 20 laps by the time the pool closes.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She ___________________(talk) with her mom by the time her dad gets home.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When the dog finishes his meal, Bubba ________________________ (wash) all the dishes.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234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2 – Personal Finance -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Organize your finances</a:t>
            </a:r>
          </a:p>
          <a:p>
            <a:r>
              <a:rPr lang="en-US" sz="2800" dirty="0" smtClean="0"/>
              <a:t>Reduce debt and save money</a:t>
            </a:r>
          </a:p>
          <a:p>
            <a:r>
              <a:rPr lang="en-US" sz="2800" dirty="0" smtClean="0"/>
              <a:t>Identify investment strategies</a:t>
            </a:r>
          </a:p>
          <a:p>
            <a:r>
              <a:rPr lang="en-US" sz="2800" dirty="0" smtClean="0"/>
              <a:t>Maintain good credit</a:t>
            </a:r>
          </a:p>
          <a:p>
            <a:r>
              <a:rPr lang="en-US" sz="2800" dirty="0" smtClean="0"/>
              <a:t>Protect yourself against identity theft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011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2 – Personal Finance – Vocabulary Builder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Listen to the recording (made by a friend </a:t>
            </a:r>
            <a:r>
              <a:rPr lang="en-US" sz="2800" dirty="0" smtClean="0">
                <a:sym typeface="Wingdings" panose="05000000000000000000" pitchFamily="2" charset="2"/>
              </a:rPr>
              <a:t>)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Listen for the phrases that are on the sheet. Circle the ones you hear.  Not all will be used.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Listen a second time. See if you can write one sentence – dictation.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631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2 – personal Finance – vocabulary builder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Look at handout. Need volunteers to read.</a:t>
            </a:r>
          </a:p>
          <a:p>
            <a:endParaRPr lang="en-US" sz="2400" dirty="0"/>
          </a:p>
          <a:p>
            <a:r>
              <a:rPr lang="en-US" sz="2400" dirty="0" smtClean="0"/>
              <a:t>Definitions – many idioms</a:t>
            </a:r>
          </a:p>
          <a:p>
            <a:endParaRPr lang="en-US" sz="2400" dirty="0"/>
          </a:p>
          <a:p>
            <a:r>
              <a:rPr lang="en-US" sz="2400" dirty="0" smtClean="0"/>
              <a:t>Three teams – define the assigned words. Find sample sentences. Posters to help us remember. What are some visuals that might help us? Add those to the posters.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24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2 – Personal Finances – Vocabulary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More vocabulary on the back</a:t>
            </a:r>
          </a:p>
          <a:p>
            <a:endParaRPr lang="en-US" sz="3600" dirty="0"/>
          </a:p>
          <a:p>
            <a:r>
              <a:rPr lang="en-US" sz="3600" dirty="0" smtClean="0"/>
              <a:t>Use context clues.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65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little grammar practice.</a:t>
            </a:r>
          </a:p>
          <a:p>
            <a:r>
              <a:rPr lang="en-US" sz="3200" dirty="0" smtClean="0"/>
              <a:t>Topic sentences</a:t>
            </a:r>
          </a:p>
          <a:p>
            <a:r>
              <a:rPr lang="en-US" sz="3200" dirty="0" smtClean="0"/>
              <a:t>Practice listening test on Burlington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518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414</TotalTime>
  <Words>443</Words>
  <Application>Microsoft Office PowerPoint</Application>
  <PresentationFormat>Widescreen</PresentationFormat>
  <Paragraphs>77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Gill Sans MT</vt:lpstr>
      <vt:lpstr>Wingdings</vt:lpstr>
      <vt:lpstr>Wingdings 2</vt:lpstr>
      <vt:lpstr>Dividend</vt:lpstr>
      <vt:lpstr>Wednesday, November 7, 2018 </vt:lpstr>
      <vt:lpstr>Election Results</vt:lpstr>
      <vt:lpstr>Practice the verbs</vt:lpstr>
      <vt:lpstr>Future Perfect</vt:lpstr>
      <vt:lpstr>Future Perfect Tense</vt:lpstr>
      <vt:lpstr>Future Perfect</vt:lpstr>
      <vt:lpstr>Future Tense</vt:lpstr>
      <vt:lpstr>Unit 2 – Personal Finance - goals</vt:lpstr>
      <vt:lpstr>Unit 2 – Personal Finance – Vocabulary Builder</vt:lpstr>
      <vt:lpstr>Unit 2 – personal Finance – vocabulary builder</vt:lpstr>
      <vt:lpstr>Unit 2 – Personal Finances – Vocabulary </vt:lpstr>
      <vt:lpstr>Tomorrow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November 7, 2018 </dc:title>
  <dc:creator>Coral,  Toni</dc:creator>
  <cp:lastModifiedBy>Coral,  Toni</cp:lastModifiedBy>
  <cp:revision>53</cp:revision>
  <dcterms:created xsi:type="dcterms:W3CDTF">2018-11-06T13:09:18Z</dcterms:created>
  <dcterms:modified xsi:type="dcterms:W3CDTF">2018-11-07T15:30:53Z</dcterms:modified>
</cp:coreProperties>
</file>