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7B996-AD77-414B-91F4-0353078BA503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14E9B-C31D-42C5-A004-68793AC4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Samhain is pronounced sow-in.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14E9B-C31D-42C5-A004-68793AC4A9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14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hNsbPJcAF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Wednesday, October 31, 2018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Halloween!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80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You should be proud</a:t>
            </a:r>
          </a:p>
          <a:p>
            <a:endParaRPr lang="en-US" sz="4400" dirty="0"/>
          </a:p>
          <a:p>
            <a:endParaRPr lang="en-US" sz="4400" dirty="0" smtClean="0"/>
          </a:p>
          <a:p>
            <a:pPr marL="0" indent="0" algn="ctr">
              <a:buNone/>
            </a:pPr>
            <a:r>
              <a:rPr lang="en-US" sz="4400" dirty="0" smtClean="0">
                <a:sym typeface="Wingdings" panose="05000000000000000000" pitchFamily="2" charset="2"/>
              </a:rPr>
              <a:t>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818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She ___________ (slit) a hole in the fabric.</a:t>
            </a:r>
          </a:p>
          <a:p>
            <a:endParaRPr lang="en-US" sz="2400" dirty="0"/>
          </a:p>
          <a:p>
            <a:r>
              <a:rPr lang="en-US" sz="2400" dirty="0"/>
              <a:t>We ____________ (swear) that we would clean the house this weekend, and we did.</a:t>
            </a:r>
          </a:p>
          <a:p>
            <a:endParaRPr lang="en-US" sz="2400" dirty="0"/>
          </a:p>
          <a:p>
            <a:r>
              <a:rPr lang="en-US" sz="2400" dirty="0"/>
              <a:t>He ___________ (break) his arm when he tried ____________(swing) on a rope from the tree to the top of the garage.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4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Who _________________ (bring) the cake to the party on Saturday?</a:t>
            </a:r>
          </a:p>
          <a:p>
            <a:endParaRPr lang="en-US" sz="3200" dirty="0"/>
          </a:p>
          <a:p>
            <a:r>
              <a:rPr lang="en-US" sz="3200" dirty="0"/>
              <a:t>She _______________ (love) going to the bookstore and _______________ (buy) new books.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78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Halloween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An article.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 video about carving a </a:t>
            </a:r>
            <a:r>
              <a:rPr lang="en-US" sz="3200" dirty="0" smtClean="0">
                <a:hlinkClick r:id="rId3"/>
              </a:rPr>
              <a:t>pumpkin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4470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The listening activity from yesterday – </a:t>
            </a:r>
            <a:r>
              <a:rPr lang="en-US" sz="2000" dirty="0" smtClean="0"/>
              <a:t>review</a:t>
            </a:r>
          </a:p>
          <a:p>
            <a:endParaRPr lang="en-US" sz="2000" dirty="0"/>
          </a:p>
          <a:p>
            <a:r>
              <a:rPr lang="en-US" sz="2000" dirty="0" smtClean="0"/>
              <a:t>Goals – from previous lesson</a:t>
            </a:r>
          </a:p>
          <a:p>
            <a:endParaRPr lang="en-US" sz="2000" dirty="0"/>
          </a:p>
          <a:p>
            <a:r>
              <a:rPr lang="en-US" sz="2000" dirty="0" smtClean="0"/>
              <a:t>Create a one-page profile of who you are.</a:t>
            </a:r>
          </a:p>
          <a:p>
            <a:endParaRPr lang="en-US" sz="2000" dirty="0"/>
          </a:p>
          <a:p>
            <a:r>
              <a:rPr lang="en-US" sz="2000" dirty="0" smtClean="0"/>
              <a:t>Include goals (long-term and short-term), goals for </a:t>
            </a:r>
            <a:r>
              <a:rPr lang="en-US" sz="2000" dirty="0" smtClean="0"/>
              <a:t>different categories, </a:t>
            </a:r>
            <a:r>
              <a:rPr lang="en-US" sz="2000" dirty="0" smtClean="0"/>
              <a:t>motivation, who you were (past perfect or simple past), who you are (simple present</a:t>
            </a:r>
            <a:r>
              <a:rPr lang="en-US" sz="2000" smtClean="0"/>
              <a:t>), and who </a:t>
            </a:r>
            <a:r>
              <a:rPr lang="en-US" sz="2000" dirty="0" smtClean="0"/>
              <a:t>you will be (simple future).</a:t>
            </a:r>
          </a:p>
          <a:p>
            <a:endParaRPr lang="en-US" sz="2000" dirty="0"/>
          </a:p>
          <a:p>
            <a:r>
              <a:rPr lang="en-US" sz="2000" dirty="0" smtClean="0"/>
              <a:t>A visual we can </a:t>
            </a:r>
            <a:r>
              <a:rPr lang="en-US" sz="2000" dirty="0" smtClean="0"/>
              <a:t>hang in class.</a:t>
            </a:r>
            <a:endParaRPr lang="en-US" sz="20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81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246</TotalTime>
  <Words>192</Words>
  <Application>Microsoft Office PowerPoint</Application>
  <PresentationFormat>Widescreen</PresentationFormat>
  <Paragraphs>33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Wingdings</vt:lpstr>
      <vt:lpstr>Wingdings 3</vt:lpstr>
      <vt:lpstr>Wisp</vt:lpstr>
      <vt:lpstr>Wednesday, October 31, 2018</vt:lpstr>
      <vt:lpstr>Test Results</vt:lpstr>
      <vt:lpstr>Grammar Practice</vt:lpstr>
      <vt:lpstr>Grammar Practice</vt:lpstr>
      <vt:lpstr>Halloween</vt:lpstr>
      <vt:lpstr>Motivation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October 31, 2018</dc:title>
  <dc:creator>Coral,  Toni</dc:creator>
  <cp:lastModifiedBy>Coral,  Toni</cp:lastModifiedBy>
  <cp:revision>13</cp:revision>
  <dcterms:created xsi:type="dcterms:W3CDTF">2018-10-30T16:28:06Z</dcterms:created>
  <dcterms:modified xsi:type="dcterms:W3CDTF">2018-10-31T15:52:26Z</dcterms:modified>
</cp:coreProperties>
</file>