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78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thewright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bs.org/newshour/extra/tag/esl/" TargetMode="External"/><Relationship Id="rId2" Type="http://schemas.openxmlformats.org/officeDocument/2006/relationships/hyperlink" Target="https://learningenglish.voanews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orylineonline.ne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Thursday, December 20,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74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Class resumes on Wednesday, January 2, 2019</a:t>
            </a:r>
          </a:p>
          <a:p>
            <a:endParaRPr lang="en-US" dirty="0"/>
          </a:p>
          <a:p>
            <a:r>
              <a:rPr lang="en-US" dirty="0" smtClean="0"/>
              <a:t>Not free, but a place to </a:t>
            </a:r>
            <a:r>
              <a:rPr lang="en-US" dirty="0" smtClean="0">
                <a:hlinkClick r:id="rId2"/>
              </a:rPr>
              <a:t>visit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66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away from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Practice, practice, practice</a:t>
            </a:r>
          </a:p>
          <a:p>
            <a:r>
              <a:rPr lang="en-US" dirty="0" smtClean="0"/>
              <a:t>Set aside 10-15 minutes a day to read a short English language article or story.</a:t>
            </a:r>
          </a:p>
          <a:p>
            <a:r>
              <a:rPr lang="en-US" dirty="0" smtClean="0">
                <a:hlinkClick r:id="rId2"/>
              </a:rPr>
              <a:t>VOA – Learning English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PBS </a:t>
            </a:r>
            <a:r>
              <a:rPr lang="en-US" dirty="0" err="1" smtClean="0">
                <a:hlinkClick r:id="rId3"/>
              </a:rPr>
              <a:t>NewsHour</a:t>
            </a:r>
            <a:r>
              <a:rPr lang="en-US" dirty="0" smtClean="0">
                <a:hlinkClick r:id="rId3"/>
              </a:rPr>
              <a:t> extra</a:t>
            </a:r>
            <a:endParaRPr lang="en-US" dirty="0" smtClean="0"/>
          </a:p>
          <a:p>
            <a:r>
              <a:rPr lang="en-US" dirty="0" smtClean="0"/>
              <a:t>Burlington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3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While away from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 couple of times a week, try to listen to English recordings</a:t>
            </a:r>
          </a:p>
          <a:p>
            <a:r>
              <a:rPr lang="en-US" dirty="0" smtClean="0"/>
              <a:t>Netflix</a:t>
            </a:r>
          </a:p>
          <a:p>
            <a:r>
              <a:rPr lang="en-US" dirty="0" err="1" smtClean="0"/>
              <a:t>Youtube</a:t>
            </a:r>
            <a:endParaRPr lang="en-US" dirty="0" smtClean="0"/>
          </a:p>
          <a:p>
            <a:r>
              <a:rPr lang="en-US" dirty="0" smtClean="0"/>
              <a:t>Sag-</a:t>
            </a:r>
            <a:r>
              <a:rPr lang="en-US" dirty="0" err="1" smtClean="0"/>
              <a:t>Aftra</a:t>
            </a:r>
            <a:r>
              <a:rPr lang="en-US" dirty="0" smtClean="0"/>
              <a:t> Foundation – </a:t>
            </a:r>
            <a:r>
              <a:rPr lang="en-US" dirty="0" smtClean="0">
                <a:hlinkClick r:id="rId2"/>
              </a:rPr>
              <a:t>Storyline Online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35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257</TotalTime>
  <Words>82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Impact</vt:lpstr>
      <vt:lpstr>Main Event</vt:lpstr>
      <vt:lpstr>Thursday, December 20, 2018</vt:lpstr>
      <vt:lpstr>Announcements</vt:lpstr>
      <vt:lpstr>While away from class</vt:lpstr>
      <vt:lpstr>While away from class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December 20, 2018</dc:title>
  <dc:creator>Coral,  Toni</dc:creator>
  <cp:lastModifiedBy>Coral,  Toni</cp:lastModifiedBy>
  <cp:revision>7</cp:revision>
  <dcterms:created xsi:type="dcterms:W3CDTF">2018-12-20T13:27:54Z</dcterms:created>
  <dcterms:modified xsi:type="dcterms:W3CDTF">2018-12-20T17:45:12Z</dcterms:modified>
</cp:coreProperties>
</file>