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84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Tuesday, December 18, 2018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2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Still sick. We’ll take it kind of easy.</a:t>
            </a:r>
          </a:p>
          <a:p>
            <a:r>
              <a:rPr lang="en-US" dirty="0" smtClean="0"/>
              <a:t>No Burlington.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</a:p>
          <a:p>
            <a:r>
              <a:rPr lang="en-US">
                <a:sym typeface="Wingdings" panose="05000000000000000000" pitchFamily="2" charset="2"/>
              </a:rPr>
              <a:t>Grammar</a:t>
            </a:r>
          </a:p>
          <a:p>
            <a:r>
              <a:rPr lang="en-US" smtClean="0">
                <a:sym typeface="Wingdings" panose="05000000000000000000" pitchFamily="2" charset="2"/>
              </a:rPr>
              <a:t>Listening </a:t>
            </a:r>
            <a:r>
              <a:rPr lang="en-US" dirty="0" smtClean="0">
                <a:sym typeface="Wingdings" panose="05000000000000000000" pitchFamily="2" charset="2"/>
              </a:rPr>
              <a:t>activities (two)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187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 you wrote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 should to learn English for get better job.</a:t>
            </a:r>
          </a:p>
          <a:p>
            <a:endParaRPr lang="en-US" dirty="0"/>
          </a:p>
          <a:p>
            <a:r>
              <a:rPr lang="en-US" dirty="0" smtClean="0"/>
              <a:t>Everyone ought to work to help the unemployed.</a:t>
            </a:r>
          </a:p>
          <a:p>
            <a:endParaRPr lang="en-US" dirty="0"/>
          </a:p>
          <a:p>
            <a:r>
              <a:rPr lang="en-US" dirty="0" smtClean="0"/>
              <a:t>Everyday, I should woke up early.</a:t>
            </a:r>
          </a:p>
          <a:p>
            <a:endParaRPr lang="en-US" dirty="0"/>
          </a:p>
          <a:p>
            <a:r>
              <a:rPr lang="en-US" dirty="0" smtClean="0"/>
              <a:t>Everyone should to help each 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9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of uncertainty – could, may, and might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__________________________ (pay) her electric bill late.</a:t>
            </a:r>
          </a:p>
          <a:p>
            <a:endParaRPr lang="en-US" dirty="0"/>
          </a:p>
          <a:p>
            <a:r>
              <a:rPr lang="en-US" dirty="0" smtClean="0"/>
              <a:t>We _________________________ (be) able to buy a new car if we had saved more money.</a:t>
            </a:r>
          </a:p>
          <a:p>
            <a:endParaRPr lang="en-US" dirty="0"/>
          </a:p>
          <a:p>
            <a:r>
              <a:rPr lang="en-US" dirty="0" smtClean="0"/>
              <a:t>Be careful with your credit card receipts, someone ______________________ (steal) your information.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677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94</TotalTime>
  <Words>118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</vt:lpstr>
      <vt:lpstr>Gallery</vt:lpstr>
      <vt:lpstr>Tuesday, December 18, 2018</vt:lpstr>
      <vt:lpstr>Today</vt:lpstr>
      <vt:lpstr>Sentences you wrote</vt:lpstr>
      <vt:lpstr>Modals of uncertainty – could, may, and might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December 18, 2018</dc:title>
  <dc:creator>Coral,  Toni</dc:creator>
  <cp:lastModifiedBy>Coral,  Toni</cp:lastModifiedBy>
  <cp:revision>10</cp:revision>
  <dcterms:created xsi:type="dcterms:W3CDTF">2018-12-18T13:36:19Z</dcterms:created>
  <dcterms:modified xsi:type="dcterms:W3CDTF">2018-12-18T17:06:02Z</dcterms:modified>
</cp:coreProperties>
</file>