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7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805F-FF0F-4BAA-A3A3-E4F945D687F8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1F3A6-CC5D-4649-8527-DB0C21FDDFD9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B6F927C-B73E-4F9D-ADFE-F6E23BD7CEE8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FFFF-984A-4EE5-9BF2-EC9310C878F1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71C1-B42E-4A60-A25F-0185B888604B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292-3725-4763-8973-4C59F0403D99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96D1-8909-469F-911A-4C12C68BF5D9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A73BC-5D11-4675-B334-102E1E8C9B50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27B8E45F-652B-4E89-8925-000B0AB8FD98}" type="datetimeFigureOut">
              <a:rPr lang="en-US" dirty="0"/>
              <a:t>12/19/2018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5C51-60B3-48EF-AA78-DB950F30DBA2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676B-6E73-4E3B-A9B3-4966DB9B52A5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4A3462A-2D5B-48AF-A3D4-EF8A90A50A80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Wednesday, December 19,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24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Burlington is back</a:t>
            </a:r>
          </a:p>
          <a:p>
            <a:r>
              <a:rPr lang="en-US" sz="2800" dirty="0" smtClean="0"/>
              <a:t>We will do the reading test tomorrow.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441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sentences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rich people should help poor people.</a:t>
            </a:r>
          </a:p>
          <a:p>
            <a:endParaRPr lang="en-US" dirty="0"/>
          </a:p>
          <a:p>
            <a:r>
              <a:rPr lang="en-US" dirty="0" smtClean="0"/>
              <a:t>I should exercise every three days a week.</a:t>
            </a:r>
          </a:p>
          <a:p>
            <a:endParaRPr lang="en-US" dirty="0"/>
          </a:p>
          <a:p>
            <a:r>
              <a:rPr lang="en-US" dirty="0" smtClean="0"/>
              <a:t>I should do everything by myself.</a:t>
            </a:r>
          </a:p>
          <a:p>
            <a:endParaRPr lang="en-US" dirty="0"/>
          </a:p>
          <a:p>
            <a:r>
              <a:rPr lang="en-US" dirty="0" smtClean="0"/>
              <a:t>Everyone ought to be more kind and respectful to other people.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618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Modals of uncertainty - present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_______________________ (go) ice skating this weekend.</a:t>
            </a:r>
          </a:p>
          <a:p>
            <a:endParaRPr lang="en-US" dirty="0"/>
          </a:p>
          <a:p>
            <a:r>
              <a:rPr lang="en-US" dirty="0" smtClean="0"/>
              <a:t>He _______________________ (learn) to cook, if he tried.</a:t>
            </a:r>
          </a:p>
          <a:p>
            <a:endParaRPr lang="en-US" dirty="0"/>
          </a:p>
          <a:p>
            <a:r>
              <a:rPr lang="en-US" dirty="0" smtClean="0"/>
              <a:t>She ____________________ (pass) the test.</a:t>
            </a:r>
          </a:p>
          <a:p>
            <a:endParaRPr lang="en-US" dirty="0"/>
          </a:p>
          <a:p>
            <a:r>
              <a:rPr lang="en-US" dirty="0" smtClean="0"/>
              <a:t>You _______________________ (get) sick if you </a:t>
            </a:r>
            <a:r>
              <a:rPr lang="en-US" smtClean="0"/>
              <a:t>eat cauliflower.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798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 summary </a:t>
            </a:r>
            <a:r>
              <a:rPr lang="en-US" sz="4000" dirty="0" smtClean="0"/>
              <a:t>(a fictional story)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the question words (who, what, when, where, why, and how) in mind.</a:t>
            </a:r>
          </a:p>
          <a:p>
            <a:endParaRPr lang="en-US" dirty="0"/>
          </a:p>
          <a:p>
            <a:r>
              <a:rPr lang="en-US" dirty="0" smtClean="0"/>
              <a:t>Carefully read.</a:t>
            </a:r>
          </a:p>
          <a:p>
            <a:endParaRPr lang="en-US" dirty="0"/>
          </a:p>
          <a:p>
            <a:r>
              <a:rPr lang="en-US" dirty="0" smtClean="0"/>
              <a:t>Decide what are the important events? Who are the important people?</a:t>
            </a:r>
          </a:p>
          <a:p>
            <a:endParaRPr lang="en-US" dirty="0"/>
          </a:p>
          <a:p>
            <a:r>
              <a:rPr lang="en-US" dirty="0" smtClean="0"/>
              <a:t>How does the story end?</a:t>
            </a:r>
          </a:p>
          <a:p>
            <a:endParaRPr lang="en-US" dirty="0"/>
          </a:p>
          <a:p>
            <a:r>
              <a:rPr lang="en-US" dirty="0" smtClean="0"/>
              <a:t>Write all of this in your own words.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521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task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Three stories – three groups</a:t>
            </a:r>
          </a:p>
          <a:p>
            <a:endParaRPr lang="en-US" dirty="0"/>
          </a:p>
          <a:p>
            <a:r>
              <a:rPr lang="en-US" dirty="0" smtClean="0"/>
              <a:t>Carefully read the assigned story.</a:t>
            </a:r>
          </a:p>
          <a:p>
            <a:endParaRPr lang="en-US" dirty="0"/>
          </a:p>
          <a:p>
            <a:r>
              <a:rPr lang="en-US" dirty="0" smtClean="0"/>
              <a:t>As a group – create a summary of your story.</a:t>
            </a:r>
          </a:p>
          <a:p>
            <a:endParaRPr lang="en-US" dirty="0"/>
          </a:p>
          <a:p>
            <a:r>
              <a:rPr lang="en-US" dirty="0" smtClean="0"/>
              <a:t>Also, create a 10 word vocabulary list (may include the words already listed, with definitions.</a:t>
            </a:r>
          </a:p>
          <a:p>
            <a:endParaRPr lang="en-US" dirty="0"/>
          </a:p>
          <a:p>
            <a:r>
              <a:rPr lang="en-US" dirty="0" smtClean="0"/>
              <a:t>Decide how to teach your story to the class.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5197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Wood 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25</TotalTime>
  <Words>217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Bookman Old Style</vt:lpstr>
      <vt:lpstr>Century Gothic</vt:lpstr>
      <vt:lpstr>Wingdings</vt:lpstr>
      <vt:lpstr>Wood Type</vt:lpstr>
      <vt:lpstr>Wednesday, December 19, 2018</vt:lpstr>
      <vt:lpstr>Announcements</vt:lpstr>
      <vt:lpstr>Your sentences </vt:lpstr>
      <vt:lpstr>Modals of uncertainty - present</vt:lpstr>
      <vt:lpstr>Writing a summary (a fictional story)</vt:lpstr>
      <vt:lpstr>Our task today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Wednesday, December 19, 2018</dc:title>
  <dc:creator>Coral,  Toni</dc:creator>
  <cp:lastModifiedBy>Coral,  Toni</cp:lastModifiedBy>
  <cp:revision>19</cp:revision>
  <dcterms:created xsi:type="dcterms:W3CDTF">2018-12-19T13:29:01Z</dcterms:created>
  <dcterms:modified xsi:type="dcterms:W3CDTF">2018-12-19T13:54:52Z</dcterms:modified>
</cp:coreProperties>
</file>