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1A611-FD83-4668-B64E-2A7D071417B6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AEFAC-A8BC-41D7-8C0A-646CE10FB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65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an article had these types of words, with that title, what might the topic be?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AEFAC-A8BC-41D7-8C0A-646CE10FB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should we expect from the rest of these paragraphs?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AEFAC-A8BC-41D7-8C0A-646CE10FB3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Monday, December 3,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New Month!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0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 practice – past perfect or past perfect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____________________ money for about two years before we bought a car.</a:t>
            </a:r>
          </a:p>
          <a:p>
            <a:endParaRPr lang="en-US" dirty="0"/>
          </a:p>
          <a:p>
            <a:r>
              <a:rPr lang="en-US" dirty="0" smtClean="0"/>
              <a:t>If I _____________________ up earlier this morning, I wouldn’t have been late for work.</a:t>
            </a:r>
          </a:p>
          <a:p>
            <a:endParaRPr lang="en-US" dirty="0"/>
          </a:p>
          <a:p>
            <a:r>
              <a:rPr lang="en-US" dirty="0" smtClean="0"/>
              <a:t>She __________________ very active before she broke her ankle.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smtClean="0"/>
              <a:t>class </a:t>
            </a:r>
            <a:r>
              <a:rPr lang="en-US" smtClean="0"/>
              <a:t>_________________________ </a:t>
            </a:r>
            <a:r>
              <a:rPr lang="en-US" dirty="0" smtClean="0"/>
              <a:t>a test for 20 minutes by the time he got there.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Job?</a:t>
            </a:r>
          </a:p>
          <a:p>
            <a:endParaRPr lang="en-US" dirty="0"/>
          </a:p>
          <a:p>
            <a:r>
              <a:rPr lang="en-US" dirty="0" smtClean="0"/>
              <a:t>How to identify?</a:t>
            </a:r>
          </a:p>
          <a:p>
            <a:endParaRPr lang="en-US" dirty="0"/>
          </a:p>
          <a:p>
            <a:r>
              <a:rPr lang="en-US" dirty="0" smtClean="0"/>
              <a:t>Keep this in mind.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2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– “The Chicken or the Market”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4049487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apital gains</a:t>
            </a:r>
          </a:p>
          <a:p>
            <a:endParaRPr lang="en-US" dirty="0"/>
          </a:p>
          <a:p>
            <a:r>
              <a:rPr lang="en-US" dirty="0" smtClean="0"/>
              <a:t>convert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nflation</a:t>
            </a:r>
          </a:p>
          <a:p>
            <a:endParaRPr lang="en-US" dirty="0" smtClean="0"/>
          </a:p>
          <a:p>
            <a:r>
              <a:rPr lang="en-US" dirty="0"/>
              <a:t>l</a:t>
            </a:r>
            <a:r>
              <a:rPr lang="en-US" dirty="0" smtClean="0"/>
              <a:t>iquid assets</a:t>
            </a:r>
          </a:p>
          <a:p>
            <a:endParaRPr lang="en-US" dirty="0"/>
          </a:p>
          <a:p>
            <a:r>
              <a:rPr lang="en-US" dirty="0" smtClean="0"/>
              <a:t>net appreciation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4049487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enalty</a:t>
            </a:r>
          </a:p>
          <a:p>
            <a:endParaRPr lang="en-US" dirty="0"/>
          </a:p>
          <a:p>
            <a:r>
              <a:rPr lang="en-US" dirty="0"/>
              <a:t>p</a:t>
            </a:r>
            <a:r>
              <a:rPr lang="en-US" dirty="0" smtClean="0"/>
              <a:t>urchasing power</a:t>
            </a:r>
          </a:p>
          <a:p>
            <a:endParaRPr lang="en-US" dirty="0"/>
          </a:p>
          <a:p>
            <a:r>
              <a:rPr lang="en-US" dirty="0"/>
              <a:t>r</a:t>
            </a:r>
            <a:r>
              <a:rPr lang="en-US" dirty="0" smtClean="0"/>
              <a:t>isky</a:t>
            </a:r>
          </a:p>
          <a:p>
            <a:endParaRPr lang="en-US" dirty="0"/>
          </a:p>
          <a:p>
            <a:r>
              <a:rPr lang="en-US" dirty="0"/>
              <a:t>v</a:t>
            </a:r>
            <a:r>
              <a:rPr lang="en-US" dirty="0" smtClean="0"/>
              <a:t>alue</a:t>
            </a:r>
          </a:p>
          <a:p>
            <a:endParaRPr lang="en-US" dirty="0"/>
          </a:p>
          <a:p>
            <a:r>
              <a:rPr lang="en-US" dirty="0" smtClean="0"/>
              <a:t>vehicle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9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Chicken or the Market?</a:t>
            </a:r>
            <a:br>
              <a:rPr lang="en-US" dirty="0" smtClean="0"/>
            </a:br>
            <a:r>
              <a:rPr lang="en-US" sz="3600" dirty="0" smtClean="0"/>
              <a:t>Topic sentences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Investing can be risky, so many people prefer to find a safe place to put their money at home.</a:t>
            </a:r>
          </a:p>
          <a:p>
            <a:r>
              <a:rPr lang="en-US" dirty="0" smtClean="0"/>
              <a:t>An investment can make you money in three basic ways.</a:t>
            </a:r>
          </a:p>
          <a:p>
            <a:r>
              <a:rPr lang="en-US" dirty="0" smtClean="0"/>
              <a:t>So, which type of investment is best for you? That will depend on your age and income.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57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Chicken or the Market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/>
              <a:t>Pages 31-32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Silent read – 30 minutes</a:t>
            </a:r>
          </a:p>
          <a:p>
            <a:endParaRPr lang="en-US" dirty="0"/>
          </a:p>
          <a:p>
            <a:r>
              <a:rPr lang="en-US" dirty="0" smtClean="0"/>
              <a:t>With a partner – create a vocabulary list</a:t>
            </a:r>
          </a:p>
          <a:p>
            <a:pPr lvl="1"/>
            <a:r>
              <a:rPr lang="en-US" dirty="0" smtClean="0"/>
              <a:t>Share with class</a:t>
            </a:r>
          </a:p>
          <a:p>
            <a:endParaRPr lang="en-US" dirty="0"/>
          </a:p>
          <a:p>
            <a:r>
              <a:rPr lang="en-US" dirty="0" smtClean="0"/>
              <a:t>Begin to read aloud.</a:t>
            </a:r>
          </a:p>
        </p:txBody>
      </p:sp>
    </p:spTree>
    <p:extLst>
      <p:ext uri="{BB962C8B-B14F-4D97-AF65-F5344CB8AC3E}">
        <p14:creationId xmlns:p14="http://schemas.microsoft.com/office/powerpoint/2010/main" val="133977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302</TotalTime>
  <Words>226</Words>
  <Application>Microsoft Office PowerPoint</Application>
  <PresentationFormat>Widescreen</PresentationFormat>
  <Paragraphs>51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Franklin Gothic Book</vt:lpstr>
      <vt:lpstr>Crop</vt:lpstr>
      <vt:lpstr>Monday, December 3, 2018</vt:lpstr>
      <vt:lpstr>Verb practice – past perfect or past perfect continuous</vt:lpstr>
      <vt:lpstr>Topic sentence</vt:lpstr>
      <vt:lpstr>Vocabulary – “The Chicken or the Market”</vt:lpstr>
      <vt:lpstr>The Chicken or the Market? Topic sentences</vt:lpstr>
      <vt:lpstr>The Chicken or the Market?  Pages 31-32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December 3, 2018</dc:title>
  <dc:creator>Coral,  Toni</dc:creator>
  <cp:lastModifiedBy>Coral,  Toni</cp:lastModifiedBy>
  <cp:revision>32</cp:revision>
  <dcterms:created xsi:type="dcterms:W3CDTF">2018-12-02T22:15:32Z</dcterms:created>
  <dcterms:modified xsi:type="dcterms:W3CDTF">2018-12-03T17:18:12Z</dcterms:modified>
</cp:coreProperties>
</file>