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3"/>
  </p:notesMasterIdLst>
  <p:sldIdLst>
    <p:sldId id="261" r:id="rId2"/>
    <p:sldId id="256" r:id="rId3"/>
    <p:sldId id="265" r:id="rId4"/>
    <p:sldId id="260" r:id="rId5"/>
    <p:sldId id="257" r:id="rId6"/>
    <p:sldId id="258" r:id="rId7"/>
    <p:sldId id="259" r:id="rId8"/>
    <p:sldId id="266" r:id="rId9"/>
    <p:sldId id="263" r:id="rId10"/>
    <p:sldId id="262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9" autoAdjust="0"/>
    <p:restoredTop sz="94343" autoAdjust="0"/>
  </p:normalViewPr>
  <p:slideViewPr>
    <p:cSldViewPr snapToGrid="0" showGuides="1">
      <p:cViewPr>
        <p:scale>
          <a:sx n="60" d="100"/>
          <a:sy n="60" d="100"/>
        </p:scale>
        <p:origin x="264" y="27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640"/>
    </p:cViewPr>
  </p:outlineViewPr>
  <p:notesTextViewPr>
    <p:cViewPr>
      <p:scale>
        <a:sx n="33" d="100"/>
        <a:sy n="33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934416-3E53-42F5-8104-227A481B3D9A}" type="datetimeFigureOut">
              <a:rPr lang="en-US" smtClean="0"/>
              <a:t>12/6/2018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CC636C-F13E-48FD-9E70-A1D84041C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34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C636C-F13E-48FD-9E70-A1D84041C24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201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Write two sentences that describe some you can do now and something you could do in the past.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C636C-F13E-48FD-9E70-A1D84041C24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1847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 smtClean="0"/>
              <a:t>Which fits best</a:t>
            </a:r>
            <a:r>
              <a:rPr lang="en-US" sz="1400" baseline="0" dirty="0" smtClean="0"/>
              <a:t> – can or could? 1. could 2. can</a:t>
            </a: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C636C-F13E-48FD-9E70-A1D84041C24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917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12/6/2018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of Michigan - Motown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112" y="1859101"/>
            <a:ext cx="2188322" cy="227585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99" y="4134956"/>
            <a:ext cx="2404152" cy="24022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6293" y="4576419"/>
            <a:ext cx="3092767" cy="20538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5120" y="4576419"/>
            <a:ext cx="2821578" cy="19478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3776" y="2280849"/>
            <a:ext cx="3297800" cy="185410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18" y="1452743"/>
            <a:ext cx="2286000" cy="2286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82676" y="109418"/>
            <a:ext cx="2716568" cy="192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17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Thursday, December 6, 2018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45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Announcements and free event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Burlington “tests” on December 19 and 20.</a:t>
            </a:r>
          </a:p>
          <a:p>
            <a:endParaRPr lang="en-US" sz="2400" dirty="0"/>
          </a:p>
          <a:p>
            <a:r>
              <a:rPr lang="en-US" sz="2400" dirty="0" smtClean="0"/>
              <a:t>Free event at the Hamtramck Public Library – December 11 and 18</a:t>
            </a:r>
          </a:p>
          <a:p>
            <a:pPr lvl="1"/>
            <a:r>
              <a:rPr lang="en-US" sz="2400" b="1" dirty="0" smtClean="0"/>
              <a:t>Free</a:t>
            </a:r>
            <a:r>
              <a:rPr lang="en-US" sz="2400" dirty="0" smtClean="0"/>
              <a:t> family movie at 4:00 p.m. at the Hamtramck Public Library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0539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</a:t>
            </a:r>
            <a:r>
              <a:rPr lang="en-US" dirty="0" smtClean="0"/>
              <a:t>Michigan 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4178" y="2301239"/>
            <a:ext cx="5983879" cy="398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33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of Michigan - 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Peninsula </a:t>
            </a:r>
            <a:r>
              <a:rPr lang="en-US" sz="2000" dirty="0" smtClean="0"/>
              <a:t>– a body of land surrounded by water on three sides.</a:t>
            </a:r>
          </a:p>
          <a:p>
            <a:r>
              <a:rPr lang="en-US" sz="2000" dirty="0" smtClean="0"/>
              <a:t>Furs – animal skins/pellets with hair still attached</a:t>
            </a:r>
          </a:p>
          <a:p>
            <a:r>
              <a:rPr lang="en-US" sz="2000" dirty="0" smtClean="0"/>
              <a:t>New England – a region of the U.S. on the East Coast that includes: Connecticut, Maine, </a:t>
            </a:r>
            <a:r>
              <a:rPr lang="en-US" sz="2000" dirty="0" smtClean="0"/>
              <a:t>Massachusetts, </a:t>
            </a:r>
            <a:r>
              <a:rPr lang="en-US" sz="2000" dirty="0" smtClean="0"/>
              <a:t>New Hampshire, Rhode Island, and Vermont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567" y="4163826"/>
            <a:ext cx="4593053" cy="2499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76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Michigan - vocabulary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Resource-rich – many natural resources available</a:t>
            </a:r>
          </a:p>
          <a:p>
            <a:r>
              <a:rPr lang="en-US" sz="2000" dirty="0" smtClean="0"/>
              <a:t>Gypsum – soft mineral often used to make fertilizer, plaster, blackboard chalk, and wallboard/drywall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140" y="4954820"/>
            <a:ext cx="2390140" cy="13443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566" y="4964800"/>
            <a:ext cx="2581547" cy="13733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400" y="4954820"/>
            <a:ext cx="2829741" cy="1414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887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Michigan - vocabulary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White </a:t>
            </a:r>
            <a:r>
              <a:rPr lang="en-US" sz="2000" dirty="0" smtClean="0"/>
              <a:t>pine   </a:t>
            </a:r>
            <a:endParaRPr lang="en-US" sz="2000" dirty="0" smtClean="0"/>
          </a:p>
          <a:p>
            <a:r>
              <a:rPr lang="en-US" sz="2000" dirty="0" smtClean="0"/>
              <a:t>Birch</a:t>
            </a:r>
          </a:p>
          <a:p>
            <a:r>
              <a:rPr lang="en-US" sz="2000" dirty="0" smtClean="0"/>
              <a:t>Aspen</a:t>
            </a:r>
          </a:p>
          <a:p>
            <a:r>
              <a:rPr lang="en-US" sz="2000" dirty="0" smtClean="0"/>
              <a:t>Oak                  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244" y="2076993"/>
            <a:ext cx="1704703" cy="22729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221" y="1975303"/>
            <a:ext cx="1565978" cy="23416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2462" y="2022836"/>
            <a:ext cx="2181225" cy="22941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4297" y="4495224"/>
            <a:ext cx="2686595" cy="21487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6484" y="4557922"/>
            <a:ext cx="2660579" cy="204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04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Modal of 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i="1" dirty="0" smtClean="0"/>
              <a:t>can</a:t>
            </a:r>
            <a:r>
              <a:rPr lang="en-US" sz="2400" dirty="0" smtClean="0"/>
              <a:t> or </a:t>
            </a:r>
            <a:r>
              <a:rPr lang="en-US" sz="2400" i="1" dirty="0" smtClean="0"/>
              <a:t>could</a:t>
            </a:r>
            <a:r>
              <a:rPr lang="en-US" sz="2400" dirty="0" smtClean="0"/>
              <a:t> or </a:t>
            </a:r>
            <a:r>
              <a:rPr lang="en-US" sz="2400" i="1" dirty="0" smtClean="0"/>
              <a:t>am able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 smtClean="0"/>
              <a:t>I can read that book.</a:t>
            </a:r>
          </a:p>
          <a:p>
            <a:r>
              <a:rPr lang="en-US" sz="2400" dirty="0" smtClean="0"/>
              <a:t>We could eat early, if we have to go to the store.</a:t>
            </a:r>
          </a:p>
          <a:p>
            <a:r>
              <a:rPr lang="en-US" sz="2400" dirty="0" smtClean="0"/>
              <a:t>She is able to drive a stick shift. </a:t>
            </a:r>
          </a:p>
          <a:p>
            <a:r>
              <a:rPr lang="en-US" sz="2400" dirty="0" smtClean="0"/>
              <a:t>He could climb tall trees when he was a kid.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78051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Modals </a:t>
            </a:r>
            <a:r>
              <a:rPr lang="en-US" sz="3200" dirty="0" smtClean="0"/>
              <a:t>– ability – sentences from </a:t>
            </a:r>
            <a:r>
              <a:rPr lang="en-US" sz="3200" dirty="0" smtClean="0"/>
              <a:t>yesterday – AM class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chemeClr val="bg2"/>
                </a:solidFill>
              </a:rPr>
              <a:t>I could go to the gym twice a week.</a:t>
            </a:r>
          </a:p>
          <a:p>
            <a:endParaRPr lang="en-US" sz="2400" dirty="0">
              <a:solidFill>
                <a:schemeClr val="bg2"/>
              </a:solidFill>
            </a:endParaRPr>
          </a:p>
          <a:p>
            <a:r>
              <a:rPr lang="en-US" sz="2400" dirty="0" smtClean="0">
                <a:solidFill>
                  <a:schemeClr val="bg2"/>
                </a:solidFill>
              </a:rPr>
              <a:t>I can driving</a:t>
            </a:r>
          </a:p>
          <a:p>
            <a:endParaRPr lang="en-US" sz="2400" dirty="0">
              <a:solidFill>
                <a:schemeClr val="bg2"/>
              </a:solidFill>
            </a:endParaRPr>
          </a:p>
          <a:p>
            <a:r>
              <a:rPr lang="en-US" sz="2400" dirty="0" smtClean="0">
                <a:solidFill>
                  <a:schemeClr val="bg2"/>
                </a:solidFill>
              </a:rPr>
              <a:t>I can walk 3 mile on day.</a:t>
            </a:r>
          </a:p>
          <a:p>
            <a:endParaRPr lang="en-US" sz="2400" dirty="0">
              <a:solidFill>
                <a:schemeClr val="bg2"/>
              </a:solidFill>
            </a:endParaRPr>
          </a:p>
          <a:p>
            <a:r>
              <a:rPr lang="en-US" sz="2400" dirty="0" smtClean="0">
                <a:solidFill>
                  <a:schemeClr val="bg2"/>
                </a:solidFill>
              </a:rPr>
              <a:t>I could not attend some classes.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50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Modals - 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>
                <a:solidFill>
                  <a:schemeClr val="bg2"/>
                </a:solidFill>
              </a:rPr>
              <a:t>She ________________ learn to play chess if she tried.</a:t>
            </a:r>
          </a:p>
          <a:p>
            <a:endParaRPr lang="en-US" sz="2000" dirty="0"/>
          </a:p>
          <a:p>
            <a:r>
              <a:rPr lang="en-US" sz="2000" dirty="0" smtClean="0">
                <a:solidFill>
                  <a:schemeClr val="bg2"/>
                </a:solidFill>
              </a:rPr>
              <a:t>He _________________ speak four languages.</a:t>
            </a:r>
          </a:p>
          <a:p>
            <a:endParaRPr lang="en-US" sz="2000" dirty="0"/>
          </a:p>
          <a:p>
            <a:r>
              <a:rPr lang="en-US" sz="2000" dirty="0" smtClean="0">
                <a:solidFill>
                  <a:schemeClr val="bg2"/>
                </a:solidFill>
              </a:rPr>
              <a:t>You ________________ have bought a nice car if you had saved more money.</a:t>
            </a:r>
          </a:p>
          <a:p>
            <a:endParaRPr lang="en-US" sz="2000" dirty="0"/>
          </a:p>
          <a:p>
            <a:r>
              <a:rPr lang="en-US" sz="2000" dirty="0" smtClean="0">
                <a:solidFill>
                  <a:schemeClr val="bg2"/>
                </a:solidFill>
              </a:rPr>
              <a:t>The cat ______________ leap very high in the air.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51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Burlington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Resume in-class lesson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2850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F03B5E"/>
      </a:accent1>
      <a:accent2>
        <a:srgbClr val="DC6FEC"/>
      </a:accent2>
      <a:accent3>
        <a:srgbClr val="60B1F2"/>
      </a:accent3>
      <a:accent4>
        <a:srgbClr val="6AD5BB"/>
      </a:accent4>
      <a:accent5>
        <a:srgbClr val="E8AB4E"/>
      </a:accent5>
      <a:accent6>
        <a:srgbClr val="F56447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ACECE1E4-636E-48DB-87ED-4A76DC93378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323</TotalTime>
  <Words>316</Words>
  <Application>Microsoft Office PowerPoint</Application>
  <PresentationFormat>Widescreen</PresentationFormat>
  <Paragraphs>51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Calibri</vt:lpstr>
      <vt:lpstr>Century Gothic</vt:lpstr>
      <vt:lpstr>Wingdings 2</vt:lpstr>
      <vt:lpstr>Quotable</vt:lpstr>
      <vt:lpstr>History of Michigan - Motown</vt:lpstr>
      <vt:lpstr>Thursday, December 6, 2018</vt:lpstr>
      <vt:lpstr>Announcements and free event</vt:lpstr>
      <vt:lpstr>History of Michigan  </vt:lpstr>
      <vt:lpstr>History of Michigan - vocabulary</vt:lpstr>
      <vt:lpstr>History of Michigan - vocabulary</vt:lpstr>
      <vt:lpstr>History of Michigan - vocabulary</vt:lpstr>
      <vt:lpstr>Modal of ability</vt:lpstr>
      <vt:lpstr>Modals – ability – sentences from yesterday – AM class</vt:lpstr>
      <vt:lpstr>Modals - ability</vt:lpstr>
      <vt:lpstr>Burlington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Thursday, December 6, 2018</dc:title>
  <dc:creator>Coral,  Toni</dc:creator>
  <cp:lastModifiedBy>Coral,  Toni</cp:lastModifiedBy>
  <cp:revision>62</cp:revision>
  <dcterms:created xsi:type="dcterms:W3CDTF">2018-12-05T16:50:08Z</dcterms:created>
  <dcterms:modified xsi:type="dcterms:W3CDTF">2018-12-06T16:57:58Z</dcterms:modified>
</cp:coreProperties>
</file>