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108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ECCCF-E766-4A30-A603-BA4F075C1D7C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ACBB3-AAED-4C98-85DD-C93F7A37F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six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ACBB3-AAED-4C98-85DD-C93F7A37FC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44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Write them down before</a:t>
            </a:r>
            <a:r>
              <a:rPr lang="en-US" baseline="0" dirty="0" smtClean="0"/>
              <a:t> saying the answer </a:t>
            </a:r>
            <a:r>
              <a:rPr lang="en-US" baseline="0" dirty="0" err="1" smtClean="0"/>
              <a:t>outloud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ACBB3-AAED-4C98-85DD-C93F7A37FC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12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althcare.gov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Wednesday, December 12, 2018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Obamacare registration closes on Saturday, December 15, 2018</a:t>
            </a:r>
          </a:p>
          <a:p>
            <a:endParaRPr lang="en-US" dirty="0"/>
          </a:p>
          <a:p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HealthCare.gov</a:t>
            </a:r>
            <a:r>
              <a:rPr lang="en-US" dirty="0" smtClean="0"/>
              <a:t> for more information.</a:t>
            </a:r>
          </a:p>
          <a:p>
            <a:endParaRPr lang="en-US" dirty="0"/>
          </a:p>
          <a:p>
            <a:r>
              <a:rPr lang="en-US" dirty="0" smtClean="0"/>
              <a:t>Speaker today – Mrs. Cartwright</a:t>
            </a:r>
          </a:p>
          <a:p>
            <a:pPr lvl="1"/>
            <a:r>
              <a:rPr lang="en-US" dirty="0" smtClean="0"/>
              <a:t>Transcripts</a:t>
            </a:r>
          </a:p>
          <a:p>
            <a:pPr lvl="1"/>
            <a:r>
              <a:rPr lang="en-US" dirty="0" smtClean="0"/>
              <a:t>College,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If your have questions – write them down and ask at </a:t>
            </a:r>
            <a:r>
              <a:rPr lang="en-US" smtClean="0"/>
              <a:t>the end </a:t>
            </a:r>
            <a:r>
              <a:rPr lang="en-US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87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Four Keys to Good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Article from yesterday.</a:t>
            </a:r>
          </a:p>
          <a:p>
            <a:endParaRPr lang="en-US" dirty="0"/>
          </a:p>
          <a:p>
            <a:r>
              <a:rPr lang="en-US" dirty="0" smtClean="0"/>
              <a:t>Vocabulary review</a:t>
            </a:r>
          </a:p>
          <a:p>
            <a:endParaRPr lang="en-US" dirty="0"/>
          </a:p>
          <a:p>
            <a:r>
              <a:rPr lang="en-US" dirty="0" smtClean="0"/>
              <a:t>Read aloud</a:t>
            </a:r>
          </a:p>
          <a:p>
            <a:r>
              <a:rPr lang="en-US" dirty="0" smtClean="0"/>
              <a:t>Individuals read</a:t>
            </a:r>
          </a:p>
          <a:p>
            <a:endParaRPr lang="en-US" dirty="0"/>
          </a:p>
          <a:p>
            <a:r>
              <a:rPr lang="en-US" dirty="0" smtClean="0"/>
              <a:t>Group work – outline part of the article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70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– unknown words or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3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-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main topics?</a:t>
            </a:r>
          </a:p>
          <a:p>
            <a:r>
              <a:rPr lang="en-US" dirty="0" smtClean="0"/>
              <a:t>Bold print subtitles</a:t>
            </a:r>
          </a:p>
          <a:p>
            <a:endParaRPr lang="en-US" dirty="0"/>
          </a:p>
          <a:p>
            <a:r>
              <a:rPr lang="en-US" dirty="0" smtClean="0"/>
              <a:t>Look at page 33</a:t>
            </a:r>
          </a:p>
          <a:p>
            <a:r>
              <a:rPr lang="en-US" dirty="0" smtClean="0"/>
              <a:t>Group work – create an outline for your assigned section of the article.</a:t>
            </a:r>
          </a:p>
          <a:p>
            <a:r>
              <a:rPr lang="en-US" dirty="0" smtClean="0"/>
              <a:t>Need six groups.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5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– of advisability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should</a:t>
            </a:r>
          </a:p>
          <a:p>
            <a:pPr marL="0" indent="0">
              <a:buNone/>
            </a:pPr>
            <a:r>
              <a:rPr lang="en-US" dirty="0" smtClean="0"/>
              <a:t>ought to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 should get more sleep every night.</a:t>
            </a:r>
          </a:p>
          <a:p>
            <a:pPr marL="0" indent="0">
              <a:buNone/>
            </a:pPr>
            <a:r>
              <a:rPr lang="en-US" dirty="0" smtClean="0"/>
              <a:t>I ought to get more sleep every night.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Both are correct. Same meaning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– of advisability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Past tense</a:t>
            </a:r>
          </a:p>
          <a:p>
            <a:r>
              <a:rPr lang="en-US" dirty="0" smtClean="0"/>
              <a:t>Should + have + participle</a:t>
            </a:r>
          </a:p>
          <a:p>
            <a:r>
              <a:rPr lang="en-US" dirty="0" smtClean="0"/>
              <a:t>Ought to + have + participle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 should have slept more last night.</a:t>
            </a:r>
          </a:p>
          <a:p>
            <a:r>
              <a:rPr lang="en-US" dirty="0" smtClean="0"/>
              <a:t>I ought to have slept more last night.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39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– of advisability – change these sentences to past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 </a:t>
            </a:r>
            <a:r>
              <a:rPr lang="en-US" smtClean="0"/>
              <a:t>check </a:t>
            </a:r>
            <a:r>
              <a:rPr lang="en-US" smtClean="0"/>
              <a:t>your </a:t>
            </a:r>
            <a:r>
              <a:rPr lang="en-US" dirty="0" smtClean="0"/>
              <a:t>bank statement.</a:t>
            </a:r>
          </a:p>
          <a:p>
            <a:endParaRPr lang="en-US" dirty="0"/>
          </a:p>
          <a:p>
            <a:r>
              <a:rPr lang="en-US" dirty="0" smtClean="0"/>
              <a:t>He ought to call the bank.</a:t>
            </a:r>
          </a:p>
          <a:p>
            <a:endParaRPr lang="en-US" dirty="0"/>
          </a:p>
          <a:p>
            <a:r>
              <a:rPr lang="en-US" dirty="0" smtClean="0"/>
              <a:t>They should find a lower interest rate.</a:t>
            </a:r>
          </a:p>
          <a:p>
            <a:endParaRPr lang="en-US" dirty="0"/>
          </a:p>
          <a:p>
            <a:r>
              <a:rPr lang="en-US" dirty="0" smtClean="0"/>
              <a:t>I should start online banking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1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Modals – of advisability – change these sentences to past tense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ought to consolidate our bills.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 should put money into a CD.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sentences, using should or ought to. Try to use both verbs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One sentence – something you know you need to do</a:t>
            </a:r>
          </a:p>
          <a:p>
            <a:pPr lvl="1"/>
            <a:r>
              <a:rPr lang="en-US" dirty="0" smtClean="0"/>
              <a:t>I should or I ought to ….</a:t>
            </a:r>
          </a:p>
          <a:p>
            <a:endParaRPr lang="en-US" dirty="0"/>
          </a:p>
          <a:p>
            <a:r>
              <a:rPr lang="en-US" dirty="0" smtClean="0"/>
              <a:t>The other sentence – what other people need to do to make the world a better place</a:t>
            </a:r>
          </a:p>
          <a:p>
            <a:pPr lvl="1"/>
            <a:r>
              <a:rPr lang="en-US" dirty="0" smtClean="0"/>
              <a:t>Everyone should or ought to ….</a:t>
            </a:r>
          </a:p>
          <a:p>
            <a:pPr lvl="1"/>
            <a:r>
              <a:rPr lang="en-US" dirty="0" smtClean="0"/>
              <a:t>People should or ought to 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38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56</TotalTime>
  <Words>317</Words>
  <Application>Microsoft Office PowerPoint</Application>
  <PresentationFormat>Widescreen</PresentationFormat>
  <Paragraphs>69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</vt:lpstr>
      <vt:lpstr>Berlin</vt:lpstr>
      <vt:lpstr>Wednesday, December 12, 2018</vt:lpstr>
      <vt:lpstr>Announcements </vt:lpstr>
      <vt:lpstr>The Four Keys to Good Credit</vt:lpstr>
      <vt:lpstr>Vocabulary – unknown words or phrases</vt:lpstr>
      <vt:lpstr>Outline - review</vt:lpstr>
      <vt:lpstr>Modals – of advisability </vt:lpstr>
      <vt:lpstr>Modals – of advisability </vt:lpstr>
      <vt:lpstr>Modals – of advisability – change these sentences to past tense</vt:lpstr>
      <vt:lpstr>Modals – of advisability – change these sentences to past tense</vt:lpstr>
      <vt:lpstr>Exit Cards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December 12, 2018</dc:title>
  <dc:creator>Coral,  Toni</dc:creator>
  <cp:lastModifiedBy>Coral,  Toni</cp:lastModifiedBy>
  <cp:revision>20</cp:revision>
  <dcterms:created xsi:type="dcterms:W3CDTF">2018-12-11T15:41:36Z</dcterms:created>
  <dcterms:modified xsi:type="dcterms:W3CDTF">2018-12-12T15:23:57Z</dcterms:modified>
</cp:coreProperties>
</file>