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1" r:id="rId4"/>
    <p:sldId id="262" r:id="rId5"/>
    <p:sldId id="263" r:id="rId6"/>
    <p:sldId id="257" r:id="rId7"/>
    <p:sldId id="258" r:id="rId8"/>
    <p:sldId id="259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C4278-0392-46D4-8482-3C57158B5753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91A0A-8F0B-4993-B844-883864131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44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91A0A-8F0B-4993-B844-8838641316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793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</a:t>
            </a:r>
            <a:r>
              <a:rPr lang="en-US" baseline="0" dirty="0" smtClean="0"/>
              <a:t> people wrote about the stock market here. That’s okay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91A0A-8F0B-4993-B844-8838641316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14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Suggest that teams put them in columns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91A0A-8F0B-4993-B844-88386413162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66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 you already know about your</a:t>
            </a:r>
            <a:r>
              <a:rPr lang="en-US" baseline="0" dirty="0" smtClean="0"/>
              <a:t> new home state? Navajo lived in what is now Arizona.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91A0A-8F0B-4993-B844-8838641316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66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Wednesday, December 5, 2018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Happy Hump Day!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06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“The Chicken or the Market?”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I. Investing is risky</a:t>
            </a:r>
          </a:p>
          <a:p>
            <a:pPr marL="0" indent="0">
              <a:buNone/>
            </a:pPr>
            <a:r>
              <a:rPr lang="en-US" dirty="0" smtClean="0"/>
              <a:t>	A. Safe hiding place at home = lower purchasing power</a:t>
            </a:r>
          </a:p>
          <a:p>
            <a:pPr marL="0" indent="0">
              <a:buNone/>
            </a:pPr>
            <a:r>
              <a:rPr lang="en-US" dirty="0" smtClean="0"/>
              <a:t>	B. Inflation reduces value</a:t>
            </a:r>
          </a:p>
          <a:p>
            <a:pPr marL="0" indent="0">
              <a:buNone/>
            </a:pPr>
            <a:r>
              <a:rPr lang="en-US" dirty="0" smtClean="0"/>
              <a:t>	C. No investment means money lost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93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“The Chicken or the Market?”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ii. Investments make you money</a:t>
            </a:r>
          </a:p>
          <a:p>
            <a:pPr marL="0" indent="0">
              <a:buNone/>
            </a:pPr>
            <a:r>
              <a:rPr lang="en-US" dirty="0" smtClean="0"/>
              <a:t>	A. Current income </a:t>
            </a:r>
          </a:p>
          <a:p>
            <a:pPr marL="0" indent="0">
              <a:buNone/>
            </a:pPr>
            <a:r>
              <a:rPr lang="en-US" dirty="0" smtClean="0"/>
              <a:t>	b. Capital Growth</a:t>
            </a:r>
          </a:p>
          <a:p>
            <a:pPr marL="0" indent="0">
              <a:buNone/>
            </a:pPr>
            <a:r>
              <a:rPr lang="en-US" dirty="0" smtClean="0"/>
              <a:t>	c. A combination of current income and capital growth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60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“The Chicken or the Market?”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III. Investment type will depend on age and income</a:t>
            </a:r>
          </a:p>
          <a:p>
            <a:pPr marL="0" indent="0">
              <a:buNone/>
            </a:pPr>
            <a:r>
              <a:rPr lang="en-US" dirty="0" smtClean="0"/>
              <a:t>	A. Younger people might be interested in capital growth, if they have a         	     steady income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B. Older people, with a fixed income, might be interested in current income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60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“The Chicken or the Market?”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IV. Popular investment types</a:t>
            </a:r>
          </a:p>
          <a:p>
            <a:pPr marL="0" indent="0">
              <a:buNone/>
            </a:pPr>
            <a:r>
              <a:rPr lang="en-US" dirty="0" smtClean="0"/>
              <a:t>	A. Savings accounts</a:t>
            </a:r>
          </a:p>
          <a:p>
            <a:pPr marL="0" indent="0">
              <a:buNone/>
            </a:pPr>
            <a:r>
              <a:rPr lang="en-US" dirty="0" smtClean="0"/>
              <a:t>	b. Certificates of deposit (CD</a:t>
            </a:r>
            <a:r>
              <a:rPr lang="en-US" sz="1400" dirty="0" smtClean="0"/>
              <a:t>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	</a:t>
            </a:r>
            <a:r>
              <a:rPr lang="en-US" dirty="0" smtClean="0"/>
              <a:t>c. Stocks</a:t>
            </a:r>
          </a:p>
          <a:p>
            <a:pPr marL="0" indent="0">
              <a:buNone/>
            </a:pPr>
            <a:r>
              <a:rPr lang="en-US" dirty="0" smtClean="0"/>
              <a:t>	d. Mutual Funds</a:t>
            </a:r>
          </a:p>
          <a:p>
            <a:pPr marL="0" indent="0">
              <a:buNone/>
            </a:pPr>
            <a:r>
              <a:rPr lang="en-US" dirty="0" smtClean="0"/>
              <a:t>	E. Real Estate or property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33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Three types of modals 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Ability – can/could</a:t>
            </a:r>
          </a:p>
          <a:p>
            <a:r>
              <a:rPr lang="en-US" dirty="0"/>
              <a:t>Advisability – ought/should</a:t>
            </a:r>
          </a:p>
          <a:p>
            <a:r>
              <a:rPr lang="en-US" dirty="0"/>
              <a:t>Uncertainty – may/might/could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12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 -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400" dirty="0"/>
              <a:t>Ability</a:t>
            </a:r>
            <a:r>
              <a:rPr lang="en-US" dirty="0"/>
              <a:t> </a:t>
            </a:r>
          </a:p>
          <a:p>
            <a:pPr lvl="1"/>
            <a:r>
              <a:rPr lang="en-US" sz="2000" dirty="0"/>
              <a:t>He can swim well.</a:t>
            </a:r>
          </a:p>
          <a:p>
            <a:pPr lvl="1"/>
            <a:r>
              <a:rPr lang="en-US" sz="2000" dirty="0"/>
              <a:t>He could swim well when he was in high school.</a:t>
            </a:r>
          </a:p>
          <a:p>
            <a:r>
              <a:rPr lang="en-US" sz="2400" dirty="0"/>
              <a:t>Advisability</a:t>
            </a:r>
          </a:p>
          <a:p>
            <a:pPr lvl="1"/>
            <a:r>
              <a:rPr lang="en-US" sz="2000" dirty="0"/>
              <a:t>You should exercise every day.</a:t>
            </a:r>
          </a:p>
          <a:p>
            <a:pPr lvl="1"/>
            <a:r>
              <a:rPr lang="en-US" sz="2000" dirty="0"/>
              <a:t>You ought to visit the museum</a:t>
            </a:r>
          </a:p>
          <a:p>
            <a:r>
              <a:rPr lang="en-US" sz="2400" dirty="0"/>
              <a:t>Uncertainty</a:t>
            </a:r>
          </a:p>
          <a:p>
            <a:pPr lvl="1"/>
            <a:r>
              <a:rPr lang="en-US" sz="2000" dirty="0"/>
              <a:t>Mom may know the answer.</a:t>
            </a:r>
          </a:p>
          <a:p>
            <a:pPr lvl="1"/>
            <a:r>
              <a:rPr lang="en-US" sz="2000" dirty="0"/>
              <a:t>I could lose some weight if I really tried.</a:t>
            </a:r>
          </a:p>
          <a:p>
            <a:pPr lvl="1"/>
            <a:r>
              <a:rPr lang="en-US" sz="2000" dirty="0"/>
              <a:t>They might visit us next week.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82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 – “The Chicken or the Market?”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With one or two other people – find the modals in your assigned section. Decide if the modal is ability, advisability, or uncertainty.</a:t>
            </a:r>
          </a:p>
          <a:p>
            <a:endParaRPr lang="en-US" dirty="0"/>
          </a:p>
          <a:p>
            <a:r>
              <a:rPr lang="en-US" i="1" dirty="0"/>
              <a:t>Grammar Challenge</a:t>
            </a:r>
            <a:r>
              <a:rPr lang="en-US" dirty="0"/>
              <a:t> – pages 20-21 Exercises C and D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26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Michigan True or False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Michigan consists of a lower and upper peninsula.</a:t>
            </a:r>
          </a:p>
          <a:p>
            <a:r>
              <a:rPr lang="en-US" dirty="0" smtClean="0"/>
              <a:t>The state capital is Grand Rapids.</a:t>
            </a:r>
          </a:p>
          <a:p>
            <a:r>
              <a:rPr lang="en-US" dirty="0" smtClean="0"/>
              <a:t>The name Michigan means mitten in French.</a:t>
            </a:r>
          </a:p>
          <a:p>
            <a:r>
              <a:rPr lang="en-US" dirty="0" smtClean="0"/>
              <a:t>Henry ford built the world’s first assembly line in Highland Park.</a:t>
            </a:r>
          </a:p>
          <a:p>
            <a:r>
              <a:rPr lang="en-US" dirty="0" smtClean="0"/>
              <a:t>Kellogg cereal is made in Battle Creek.</a:t>
            </a:r>
          </a:p>
          <a:p>
            <a:r>
              <a:rPr lang="en-US" dirty="0" smtClean="0"/>
              <a:t>Navajo people inhabited this area before Europeans arrived.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35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little Michigan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Article</a:t>
            </a:r>
          </a:p>
          <a:p>
            <a:r>
              <a:rPr lang="en-US" dirty="0" smtClean="0"/>
              <a:t>Silent read – then aloud.</a:t>
            </a:r>
          </a:p>
          <a:p>
            <a:r>
              <a:rPr lang="en-US" dirty="0" smtClean="0"/>
              <a:t>Comprehension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25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Exit Card - Modals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Two sentences</a:t>
            </a:r>
          </a:p>
          <a:p>
            <a:pPr marL="457200" indent="-457200">
              <a:buAutoNum type="arabicPeriod"/>
            </a:pPr>
            <a:r>
              <a:rPr lang="en-US" dirty="0" smtClean="0"/>
              <a:t>A sentence describing something you can do.</a:t>
            </a:r>
          </a:p>
          <a:p>
            <a:pPr marL="457200" indent="-457200">
              <a:buAutoNum type="arabicPeriod"/>
            </a:pPr>
            <a:r>
              <a:rPr lang="en-US" dirty="0" smtClean="0"/>
              <a:t>A sentence describing something you could do in the past.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21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121</TotalTime>
  <Words>324</Words>
  <Application>Microsoft Office PowerPoint</Application>
  <PresentationFormat>Widescreen</PresentationFormat>
  <Paragraphs>66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Tw Cen MT</vt:lpstr>
      <vt:lpstr>Droplet</vt:lpstr>
      <vt:lpstr>Wednesday, December 5, 2018</vt:lpstr>
      <vt:lpstr>“The Chicken or the Market?” Outline</vt:lpstr>
      <vt:lpstr>“The Chicken or the Market?” Outline</vt:lpstr>
      <vt:lpstr>“The Chicken or the Market?” Outline</vt:lpstr>
      <vt:lpstr>“The Chicken or the Market?” Outline</vt:lpstr>
      <vt:lpstr>Modals</vt:lpstr>
      <vt:lpstr>Modal - examples</vt:lpstr>
      <vt:lpstr>Modals – “The Chicken or the Market?”</vt:lpstr>
      <vt:lpstr>Michigan True or False</vt:lpstr>
      <vt:lpstr>A little Michigan history</vt:lpstr>
      <vt:lpstr>Exit Card - Modals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December 5, 2018</dc:title>
  <dc:creator>Coral,  Toni</dc:creator>
  <cp:lastModifiedBy>Coral,  Toni</cp:lastModifiedBy>
  <cp:revision>35</cp:revision>
  <dcterms:created xsi:type="dcterms:W3CDTF">2018-12-04T23:58:19Z</dcterms:created>
  <dcterms:modified xsi:type="dcterms:W3CDTF">2018-12-05T13:42:04Z</dcterms:modified>
</cp:coreProperties>
</file>