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Tuesday, January 22,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New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introduce yourself: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How long you have been in the United States?</a:t>
            </a:r>
          </a:p>
          <a:p>
            <a:pPr lvl="1"/>
            <a:r>
              <a:rPr lang="en-US" dirty="0" smtClean="0"/>
              <a:t>Have you ever studied English before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One thing you would like people to know about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5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Maintaining a Car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51 – re-read to self.</a:t>
            </a:r>
          </a:p>
          <a:p>
            <a:r>
              <a:rPr lang="en-US" dirty="0" smtClean="0"/>
              <a:t>Questions – answer with a partner</a:t>
            </a:r>
          </a:p>
          <a:p>
            <a:endParaRPr lang="en-US" dirty="0"/>
          </a:p>
          <a:p>
            <a:r>
              <a:rPr lang="en-US" dirty="0" smtClean="0"/>
              <a:t>Page 52</a:t>
            </a:r>
          </a:p>
          <a:p>
            <a:r>
              <a:rPr lang="en-US" dirty="0" smtClean="0"/>
              <a:t>Summarize main points in your own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7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Car – Reading a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map of Hamtramck – find the following </a:t>
            </a:r>
            <a:r>
              <a:rPr lang="en-US" dirty="0" smtClean="0"/>
              <a:t>locations. </a:t>
            </a:r>
            <a:r>
              <a:rPr lang="en-US" dirty="0" smtClean="0"/>
              <a:t>Give directions to get to the auto mechanics.</a:t>
            </a:r>
          </a:p>
          <a:p>
            <a:r>
              <a:rPr lang="en-US" dirty="0" smtClean="0"/>
              <a:t>Start at </a:t>
            </a:r>
            <a:r>
              <a:rPr lang="en-US" dirty="0" smtClean="0"/>
              <a:t>Horizon High School. </a:t>
            </a:r>
          </a:p>
          <a:p>
            <a:r>
              <a:rPr lang="en-US" dirty="0" err="1" smtClean="0"/>
              <a:t>Campau</a:t>
            </a:r>
            <a:r>
              <a:rPr lang="en-US" dirty="0" smtClean="0"/>
              <a:t> Auto Repair, 8926 Jos. </a:t>
            </a:r>
            <a:r>
              <a:rPr lang="en-US" dirty="0" err="1" smtClean="0"/>
              <a:t>Campau</a:t>
            </a:r>
            <a:endParaRPr lang="en-US" dirty="0" smtClean="0"/>
          </a:p>
          <a:p>
            <a:pPr lvl="1"/>
            <a:r>
              <a:rPr lang="en-US" dirty="0" smtClean="0"/>
              <a:t>Between Roosevelt and Jacob</a:t>
            </a:r>
          </a:p>
          <a:p>
            <a:r>
              <a:rPr lang="en-US" dirty="0" smtClean="0"/>
              <a:t>Dave’s Discount Auto Repair, 9801 </a:t>
            </a:r>
            <a:r>
              <a:rPr lang="en-US" dirty="0" err="1" smtClean="0"/>
              <a:t>Brombach</a:t>
            </a:r>
            <a:endParaRPr lang="en-US" dirty="0" smtClean="0"/>
          </a:p>
          <a:p>
            <a:pPr lvl="1"/>
            <a:r>
              <a:rPr lang="en-US" dirty="0" smtClean="0"/>
              <a:t>Between </a:t>
            </a:r>
            <a:r>
              <a:rPr lang="en-US" dirty="0" err="1" smtClean="0"/>
              <a:t>Yeman</a:t>
            </a:r>
            <a:r>
              <a:rPr lang="en-US" dirty="0" smtClean="0"/>
              <a:t> and </a:t>
            </a:r>
            <a:r>
              <a:rPr lang="en-US" dirty="0" err="1" smtClean="0"/>
              <a:t>Evaline</a:t>
            </a:r>
            <a:r>
              <a:rPr lang="en-US" dirty="0" smtClean="0"/>
              <a:t> and Caniff and Holbrook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– some of the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554480"/>
            <a:ext cx="9603275" cy="44936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Rule #1</a:t>
            </a:r>
          </a:p>
          <a:p>
            <a:r>
              <a:rPr lang="en-US" dirty="0"/>
              <a:t>Use </a:t>
            </a:r>
            <a:r>
              <a:rPr lang="en-US" b="1" dirty="0"/>
              <a:t>a/an</a:t>
            </a:r>
            <a:r>
              <a:rPr lang="en-US" dirty="0"/>
              <a:t> when a noun is first introduced – There is </a:t>
            </a:r>
            <a:r>
              <a:rPr lang="en-US" b="1" dirty="0"/>
              <a:t>a bowl </a:t>
            </a:r>
            <a:r>
              <a:rPr lang="en-US" dirty="0"/>
              <a:t>in the sink.</a:t>
            </a:r>
          </a:p>
          <a:p>
            <a:r>
              <a:rPr lang="en-US" dirty="0"/>
              <a:t>Use </a:t>
            </a:r>
            <a:r>
              <a:rPr lang="en-US" b="1" dirty="0"/>
              <a:t>the</a:t>
            </a:r>
            <a:r>
              <a:rPr lang="en-US" dirty="0"/>
              <a:t> when a noun is used for the second time – I washed </a:t>
            </a:r>
            <a:r>
              <a:rPr lang="en-US" b="1" dirty="0"/>
              <a:t>the bowl </a:t>
            </a:r>
            <a:r>
              <a:rPr lang="en-US" dirty="0"/>
              <a:t>that was in the sink.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Rule #2</a:t>
            </a:r>
          </a:p>
          <a:p>
            <a:r>
              <a:rPr lang="en-US" dirty="0"/>
              <a:t>Use </a:t>
            </a:r>
            <a:r>
              <a:rPr lang="en-US" b="1" dirty="0"/>
              <a:t>the</a:t>
            </a:r>
            <a:r>
              <a:rPr lang="en-US" dirty="0"/>
              <a:t> in front of </a:t>
            </a:r>
            <a:r>
              <a:rPr lang="en-US" b="1" dirty="0"/>
              <a:t>same</a:t>
            </a:r>
            <a:r>
              <a:rPr lang="en-US" dirty="0"/>
              <a:t> – I have </a:t>
            </a:r>
            <a:r>
              <a:rPr lang="en-US" b="1" dirty="0"/>
              <a:t>the same </a:t>
            </a:r>
            <a:r>
              <a:rPr lang="en-US" dirty="0"/>
              <a:t>coat as you.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Rule #3</a:t>
            </a:r>
          </a:p>
          <a:p>
            <a:r>
              <a:rPr lang="en-US" dirty="0"/>
              <a:t>Use </a:t>
            </a:r>
            <a:r>
              <a:rPr lang="en-US" b="1" dirty="0"/>
              <a:t>the</a:t>
            </a:r>
            <a:r>
              <a:rPr lang="en-US" dirty="0"/>
              <a:t> in front of an superlative – Eggplant is </a:t>
            </a:r>
            <a:r>
              <a:rPr lang="en-US" b="1" dirty="0"/>
              <a:t>the worst </a:t>
            </a:r>
            <a:r>
              <a:rPr lang="en-US" dirty="0"/>
              <a:t> vegetable in the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– more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554480"/>
            <a:ext cx="9603275" cy="448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/>
              <a:t>Rule #4</a:t>
            </a:r>
          </a:p>
          <a:p>
            <a:r>
              <a:rPr lang="en-US" dirty="0"/>
              <a:t>Use </a:t>
            </a:r>
            <a:r>
              <a:rPr lang="en-US" b="1" dirty="0"/>
              <a:t>the</a:t>
            </a:r>
            <a:r>
              <a:rPr lang="en-US" dirty="0"/>
              <a:t> in front of specific count or non-count nouns – Who spilled </a:t>
            </a:r>
            <a:r>
              <a:rPr lang="en-US" b="1" dirty="0"/>
              <a:t>the sugar</a:t>
            </a:r>
            <a:r>
              <a:rPr lang="en-US" dirty="0"/>
              <a:t> on the floor?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Rule #5</a:t>
            </a:r>
          </a:p>
          <a:p>
            <a:r>
              <a:rPr lang="en-US" dirty="0"/>
              <a:t>Do not use an article in front of a nonspecific non-count noun – </a:t>
            </a:r>
            <a:r>
              <a:rPr lang="en-US" b="1" dirty="0"/>
              <a:t>Love </a:t>
            </a:r>
            <a:r>
              <a:rPr lang="en-US" dirty="0"/>
              <a:t>is a wonderful feeling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Rule #6</a:t>
            </a:r>
          </a:p>
          <a:p>
            <a:r>
              <a:rPr lang="en-US" dirty="0"/>
              <a:t>Use </a:t>
            </a:r>
            <a:r>
              <a:rPr lang="en-US" b="1" dirty="0"/>
              <a:t>a/an </a:t>
            </a:r>
            <a:r>
              <a:rPr lang="en-US" dirty="0"/>
              <a:t>in front of nonspecific count nouns – I want </a:t>
            </a:r>
            <a:r>
              <a:rPr lang="en-US" b="1" dirty="0"/>
              <a:t>a job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5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- worksheet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2171768"/>
            <a:ext cx="9603275" cy="3471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________ tennis is a sport.</a:t>
            </a:r>
          </a:p>
          <a:p>
            <a:pPr marL="0" indent="0">
              <a:buNone/>
            </a:pPr>
            <a:r>
              <a:rPr lang="en-US" dirty="0" smtClean="0"/>
              <a:t>5. ________ tennis player has to practice long hours.</a:t>
            </a:r>
          </a:p>
          <a:p>
            <a:pPr marL="0" indent="0">
              <a:buNone/>
            </a:pPr>
            <a:r>
              <a:rPr lang="en-US" dirty="0" smtClean="0"/>
              <a:t>6. ________ island is a piece of land surrounded by water.</a:t>
            </a:r>
          </a:p>
          <a:p>
            <a:pPr marL="0" indent="0">
              <a:buNone/>
            </a:pPr>
            <a:r>
              <a:rPr lang="en-US" dirty="0" smtClean="0"/>
              <a:t>7. _______gold is a metal.</a:t>
            </a:r>
          </a:p>
          <a:p>
            <a:pPr marL="0" indent="0">
              <a:buNone/>
            </a:pPr>
            <a:r>
              <a:rPr lang="en-US" dirty="0" smtClean="0"/>
              <a:t>8. _______ bridge is a structure that spans a river.</a:t>
            </a:r>
          </a:p>
          <a:p>
            <a:pPr marL="0" indent="0">
              <a:buNone/>
            </a:pPr>
            <a:r>
              <a:rPr lang="en-US" dirty="0" smtClean="0"/>
              <a:t>9. _______ health is one of the most important things in life.</a:t>
            </a:r>
          </a:p>
          <a:p>
            <a:pPr marL="0" indent="0">
              <a:buNone/>
            </a:pPr>
            <a:r>
              <a:rPr lang="en-US" dirty="0" smtClean="0"/>
              <a:t>10. _______ adjective is a word that modifies a noun.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0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Articles - worksheet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2171768"/>
            <a:ext cx="9603275" cy="347138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11. ____________ tree needs water to survive.</a:t>
            </a:r>
          </a:p>
          <a:p>
            <a:pPr marL="0" indent="0">
              <a:buNone/>
            </a:pPr>
            <a:r>
              <a:rPr lang="en-US" dirty="0" smtClean="0"/>
              <a:t>12. ___________ water is composed of oxygen and hydrogen. </a:t>
            </a:r>
          </a:p>
          <a:p>
            <a:pPr marL="0" indent="0">
              <a:buNone/>
            </a:pPr>
            <a:r>
              <a:rPr lang="en-US" dirty="0" smtClean="0"/>
              <a:t>13. __________ knowledge is a source of power.</a:t>
            </a:r>
          </a:p>
          <a:p>
            <a:pPr marL="0" indent="0">
              <a:buNone/>
            </a:pPr>
            <a:r>
              <a:rPr lang="en-US" dirty="0" smtClean="0"/>
              <a:t>14. __________ homework is a necessary part of a course of study.</a:t>
            </a:r>
          </a:p>
          <a:p>
            <a:pPr marL="0" indent="0">
              <a:buNone/>
            </a:pPr>
            <a:r>
              <a:rPr lang="en-US" dirty="0" smtClean="0"/>
              <a:t>15. __________ grammar is interesting and fun.</a:t>
            </a:r>
          </a:p>
          <a:p>
            <a:pPr marL="0" indent="0">
              <a:buNone/>
            </a:pPr>
            <a:r>
              <a:rPr lang="en-US" dirty="0" smtClean="0"/>
              <a:t>16. __________ sentence usually contains a subject and a verb.</a:t>
            </a:r>
          </a:p>
          <a:p>
            <a:pPr marL="0" indent="0">
              <a:buNone/>
            </a:pPr>
            <a:r>
              <a:rPr lang="en-US" dirty="0" smtClean="0"/>
              <a:t>17. __________ </a:t>
            </a:r>
            <a:r>
              <a:rPr lang="en-US" dirty="0"/>
              <a:t>English is used in airports throughout most of the world.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Articles - worksheet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2171769"/>
            <a:ext cx="9603275" cy="364120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18. _______ is free.</a:t>
            </a:r>
          </a:p>
          <a:p>
            <a:pPr marL="0" indent="0">
              <a:buNone/>
            </a:pPr>
            <a:r>
              <a:rPr lang="en-US" dirty="0" smtClean="0"/>
              <a:t>19. _______ fruit is good for you.</a:t>
            </a:r>
          </a:p>
          <a:p>
            <a:pPr marL="0" indent="0">
              <a:buNone/>
            </a:pPr>
            <a:r>
              <a:rPr lang="en-US" dirty="0" smtClean="0"/>
              <a:t>20. _______ orange is green until it ripens.</a:t>
            </a:r>
          </a:p>
          <a:p>
            <a:pPr marL="0" indent="0">
              <a:buNone/>
            </a:pPr>
            <a:r>
              <a:rPr lang="en-US" dirty="0" smtClean="0"/>
              <a:t>21. _______ iron is a metal.</a:t>
            </a:r>
          </a:p>
          <a:p>
            <a:pPr marL="0" indent="0">
              <a:buNone/>
            </a:pPr>
            <a:r>
              <a:rPr lang="en-US" dirty="0" smtClean="0"/>
              <a:t>22. _______ iron is an appliance used to take wrinkles out of cloth.</a:t>
            </a:r>
          </a:p>
          <a:p>
            <a:pPr marL="0" indent="0">
              <a:buNone/>
            </a:pPr>
            <a:r>
              <a:rPr lang="en-US" dirty="0" smtClean="0"/>
              <a:t>23. _______ basketball is round.</a:t>
            </a:r>
          </a:p>
          <a:p>
            <a:pPr marL="0" indent="0">
              <a:buNone/>
            </a:pPr>
            <a:r>
              <a:rPr lang="en-US" dirty="0" smtClean="0"/>
              <a:t>24. _______ basketball is a sport.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30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 – introduction and in-class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Passwords for new students will be available in two weeks (you have to come regularly to get one)</a:t>
            </a:r>
          </a:p>
          <a:p>
            <a:r>
              <a:rPr lang="en-US" dirty="0" smtClean="0"/>
              <a:t>Another student, explain Burlington</a:t>
            </a:r>
          </a:p>
          <a:p>
            <a:r>
              <a:rPr lang="en-US" dirty="0" smtClean="0"/>
              <a:t>In-class lesson – maintenance check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426</TotalTime>
  <Words>543</Words>
  <Application>Microsoft Office PowerPoint</Application>
  <PresentationFormat>Widescreen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Gallery</vt:lpstr>
      <vt:lpstr>Tuesday, January 22, 2019</vt:lpstr>
      <vt:lpstr>Welcome New Students</vt:lpstr>
      <vt:lpstr>Maintaining a Car</vt:lpstr>
      <vt:lpstr>Maintain a Car – Reading a Map</vt:lpstr>
      <vt:lpstr>Articles – some of the rules</vt:lpstr>
      <vt:lpstr>Articles – more rules</vt:lpstr>
      <vt:lpstr>Articles - worksheet </vt:lpstr>
      <vt:lpstr>Articles - worksheet </vt:lpstr>
      <vt:lpstr>Articles - worksheet </vt:lpstr>
      <vt:lpstr>Burlington – introduction and in-class lesson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January 22, 2019</dc:title>
  <dc:creator>Coral,  Toni</dc:creator>
  <cp:lastModifiedBy>Coral,  Toni</cp:lastModifiedBy>
  <cp:revision>42</cp:revision>
  <dcterms:created xsi:type="dcterms:W3CDTF">2019-01-21T22:59:51Z</dcterms:created>
  <dcterms:modified xsi:type="dcterms:W3CDTF">2019-01-22T18:37:42Z</dcterms:modified>
</cp:coreProperties>
</file>