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2" r:id="rId3"/>
    <p:sldId id="257" r:id="rId4"/>
    <p:sldId id="263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61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2/14/2019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2/14/2019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 smtClean="0"/>
              <a:t>Thursday, February 14, 2019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929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Announcements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No class on either Monday or Tuesday (February 18 and 19)</a:t>
            </a:r>
          </a:p>
          <a:p>
            <a:endParaRPr lang="en-US" sz="2400" dirty="0"/>
          </a:p>
          <a:p>
            <a:r>
              <a:rPr lang="en-US" sz="2400" dirty="0" err="1" smtClean="0"/>
              <a:t>Ms</a:t>
            </a:r>
            <a:r>
              <a:rPr lang="en-US" sz="2400" dirty="0" smtClean="0"/>
              <a:t> Silva and a test on February 25</a:t>
            </a:r>
          </a:p>
          <a:p>
            <a:endParaRPr lang="en-US" sz="2400" dirty="0"/>
          </a:p>
          <a:p>
            <a:r>
              <a:rPr lang="en-US" sz="2400" dirty="0" smtClean="0"/>
              <a:t>Something to do – last weekend for the Detroit Winter Blast – downtown. Free ice skating this weekend.</a:t>
            </a:r>
          </a:p>
          <a:p>
            <a:endParaRPr lang="en-US" sz="2400" dirty="0"/>
          </a:p>
          <a:p>
            <a:r>
              <a:rPr lang="en-US" sz="2400" dirty="0" smtClean="0"/>
              <a:t>Every Tuesday, from 5 p.m. to 7 p.m., at the Hamtramck Public Library – free citizenship class. Another opportunity to speak English and to prep to citizenship test (one day).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16216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Garrett A. Morgan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did he invent?</a:t>
            </a:r>
          </a:p>
          <a:p>
            <a:endParaRPr lang="en-US" dirty="0"/>
          </a:p>
          <a:p>
            <a:r>
              <a:rPr lang="en-US" dirty="0" smtClean="0"/>
              <a:t>Three exercises to complete</a:t>
            </a:r>
          </a:p>
          <a:p>
            <a:pPr lvl="1"/>
            <a:r>
              <a:rPr lang="en-US" dirty="0" smtClean="0"/>
              <a:t>What happened first?</a:t>
            </a:r>
          </a:p>
          <a:p>
            <a:pPr lvl="1"/>
            <a:r>
              <a:rPr lang="en-US" dirty="0" smtClean="0"/>
              <a:t>Make a sentence</a:t>
            </a:r>
          </a:p>
          <a:p>
            <a:pPr lvl="1"/>
            <a:r>
              <a:rPr lang="en-US" dirty="0" smtClean="0"/>
              <a:t>Your opinion – best invention ever</a:t>
            </a:r>
          </a:p>
          <a:p>
            <a:pPr lvl="1"/>
            <a:r>
              <a:rPr lang="en-US" dirty="0" smtClean="0"/>
              <a:t>Turn in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311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Burlington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Test on February 25</a:t>
            </a:r>
          </a:p>
          <a:p>
            <a:endParaRPr lang="en-US" dirty="0"/>
          </a:p>
          <a:p>
            <a:r>
              <a:rPr lang="en-US" dirty="0" smtClean="0"/>
              <a:t>Take some time </a:t>
            </a:r>
            <a:r>
              <a:rPr lang="en-US" smtClean="0"/>
              <a:t>to practice.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05178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222</TotalTime>
  <Words>123</Words>
  <Application>Microsoft Office PowerPoint</Application>
  <PresentationFormat>Widescreen</PresentationFormat>
  <Paragraphs>22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Trebuchet MS</vt:lpstr>
      <vt:lpstr>Wingdings 3</vt:lpstr>
      <vt:lpstr>Facet</vt:lpstr>
      <vt:lpstr>Thursday, February 14, 2019</vt:lpstr>
      <vt:lpstr>Announcements</vt:lpstr>
      <vt:lpstr>Garrett A. Morgan</vt:lpstr>
      <vt:lpstr>Burlington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Tuesday, February 12, 2019</dc:title>
  <dc:creator>Coral,  Toni</dc:creator>
  <cp:lastModifiedBy>Coral,  Toni</cp:lastModifiedBy>
  <cp:revision>38</cp:revision>
  <dcterms:created xsi:type="dcterms:W3CDTF">2019-02-11T22:42:16Z</dcterms:created>
  <dcterms:modified xsi:type="dcterms:W3CDTF">2019-02-15T02:00:04Z</dcterms:modified>
</cp:coreProperties>
</file>