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4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2/21/2019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February 21,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97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activity (PM)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 twice</a:t>
            </a:r>
          </a:p>
          <a:p>
            <a:r>
              <a:rPr lang="en-US" dirty="0"/>
              <a:t>Listen for the names of the people speaking.</a:t>
            </a:r>
          </a:p>
          <a:p>
            <a:r>
              <a:rPr lang="en-US" dirty="0"/>
              <a:t>What are they discussing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Now, with a script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smtClean="0"/>
              <a:t>Can </a:t>
            </a:r>
            <a:r>
              <a:rPr lang="en-US" dirty="0"/>
              <a:t>you add anything to those ideas</a:t>
            </a:r>
            <a:r>
              <a:rPr lang="en-US" dirty="0" smtClean="0"/>
              <a:t>?</a:t>
            </a:r>
          </a:p>
          <a:p>
            <a:r>
              <a:rPr lang="en-US" dirty="0" smtClean="0"/>
              <a:t>Practice reading with a partner to read aloud to the class.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8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Gas Mileage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Listening activity – back side of the handout from yesterday.</a:t>
            </a:r>
          </a:p>
          <a:p>
            <a:endParaRPr lang="en-US" sz="2400" dirty="0"/>
          </a:p>
          <a:p>
            <a:r>
              <a:rPr lang="en-US" sz="2400" dirty="0" smtClean="0"/>
              <a:t>Who can read the directions for activities D and E?</a:t>
            </a:r>
          </a:p>
          <a:p>
            <a:endParaRPr lang="en-US" sz="2400" dirty="0"/>
          </a:p>
          <a:p>
            <a:r>
              <a:rPr lang="en-US" sz="2400" dirty="0" smtClean="0"/>
              <a:t>Listen twice.</a:t>
            </a:r>
          </a:p>
          <a:p>
            <a:endParaRPr lang="en-US" sz="2400" dirty="0"/>
          </a:p>
          <a:p>
            <a:r>
              <a:rPr lang="en-US" sz="2400" dirty="0" smtClean="0"/>
              <a:t>What did you hear?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038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CASAS Preparation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Test on Monday</a:t>
            </a:r>
          </a:p>
          <a:p>
            <a:endParaRPr lang="en-US" sz="2400" dirty="0"/>
          </a:p>
          <a:p>
            <a:r>
              <a:rPr lang="en-US" sz="2400" dirty="0"/>
              <a:t>Individual practice.</a:t>
            </a:r>
          </a:p>
          <a:p>
            <a:pPr lvl="1"/>
            <a:r>
              <a:rPr lang="en-US" sz="2400" dirty="0"/>
              <a:t>Consider doing the practice lessons in the Exam Preparation </a:t>
            </a:r>
            <a:r>
              <a:rPr lang="en-US" sz="2400" dirty="0" smtClean="0"/>
              <a:t>section</a:t>
            </a:r>
          </a:p>
          <a:p>
            <a:pPr lvl="1"/>
            <a:r>
              <a:rPr lang="en-US" sz="2400" dirty="0" smtClean="0"/>
              <a:t>Consider the Practice test mode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856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11</TotalTime>
  <Words>109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Rockwell</vt:lpstr>
      <vt:lpstr>Rockwell Condensed</vt:lpstr>
      <vt:lpstr>Wingdings</vt:lpstr>
      <vt:lpstr>Wood Type</vt:lpstr>
      <vt:lpstr>Thursday, February 21, 2019</vt:lpstr>
      <vt:lpstr>Listening activity (PM)</vt:lpstr>
      <vt:lpstr>Computing Gas Mileage</vt:lpstr>
      <vt:lpstr>CASAS Preparation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February 21, 2019</dc:title>
  <dc:creator>Coral,  Toni</dc:creator>
  <cp:lastModifiedBy>Coral,  Toni</cp:lastModifiedBy>
  <cp:revision>11</cp:revision>
  <dcterms:created xsi:type="dcterms:W3CDTF">2019-02-20T14:05:52Z</dcterms:created>
  <dcterms:modified xsi:type="dcterms:W3CDTF">2019-02-21T13:30:51Z</dcterms:modified>
</cp:coreProperties>
</file>