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8" r:id="rId4"/>
    <p:sldId id="263" r:id="rId5"/>
    <p:sldId id="259" r:id="rId6"/>
    <p:sldId id="257" r:id="rId7"/>
    <p:sldId id="261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7EC38-EADA-46C1-BC10-DB0DF89B0619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6B7-E354-4ED2-9C7C-2CB291F59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06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6B7-E354-4ED2-9C7C-2CB291F598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3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are columns read? How are rows read? How many columns in this table? How many rows?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6B7-E354-4ED2-9C7C-2CB291F598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53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Tuesday, February 5, 2019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Get ready. It might be a little icy tomorrow.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6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State of the Union speech – tonight 9:00 p.m. </a:t>
            </a:r>
          </a:p>
          <a:p>
            <a:pPr lvl="1"/>
            <a:r>
              <a:rPr lang="en-US" sz="2400" dirty="0" smtClean="0"/>
              <a:t>All the channels</a:t>
            </a:r>
          </a:p>
          <a:p>
            <a:endParaRPr lang="en-US" sz="2400" dirty="0"/>
          </a:p>
          <a:p>
            <a:r>
              <a:rPr lang="en-US" sz="2400" dirty="0" smtClean="0"/>
              <a:t>Democrats give their rebuttal after the speech</a:t>
            </a:r>
          </a:p>
          <a:p>
            <a:pPr lvl="1"/>
            <a:r>
              <a:rPr lang="en-US" sz="2400" dirty="0" smtClean="0"/>
              <a:t>Stacy Abrams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123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</a:t>
            </a:r>
            <a:r>
              <a:rPr lang="en-US" dirty="0" smtClean="0"/>
              <a:t>Questions (AM)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4212" y="235131"/>
            <a:ext cx="8534400" cy="4728755"/>
          </a:xfrm>
        </p:spPr>
        <p:txBody>
          <a:bodyPr>
            <a:normAutofit/>
          </a:bodyPr>
          <a:lstStyle/>
          <a:p>
            <a:r>
              <a:rPr lang="en-US" dirty="0" smtClean="0"/>
              <a:t>Often, when does someone ask a negative question?</a:t>
            </a:r>
          </a:p>
          <a:p>
            <a:endParaRPr lang="en-US" dirty="0"/>
          </a:p>
          <a:p>
            <a:r>
              <a:rPr lang="en-US" dirty="0" smtClean="0"/>
              <a:t>(AM)</a:t>
            </a:r>
            <a:r>
              <a:rPr lang="en-US" sz="2400" dirty="0"/>
              <a:t> Exercise B – </a:t>
            </a:r>
            <a:r>
              <a:rPr lang="en-US" sz="2400" b="1" dirty="0"/>
              <a:t>What is the difference between the two questions?</a:t>
            </a:r>
            <a:endParaRPr lang="en-US" sz="2400" dirty="0"/>
          </a:p>
          <a:p>
            <a:r>
              <a:rPr lang="en-US" sz="2400" dirty="0"/>
              <a:t>Chart</a:t>
            </a:r>
          </a:p>
          <a:p>
            <a:endParaRPr lang="en-US" sz="2400" dirty="0"/>
          </a:p>
          <a:p>
            <a:r>
              <a:rPr lang="en-US" sz="2400" dirty="0"/>
              <a:t>Exercise D</a:t>
            </a:r>
          </a:p>
          <a:p>
            <a:pPr lvl="1"/>
            <a:r>
              <a:rPr lang="en-US" dirty="0"/>
              <a:t>Write your answers in your notebook.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5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(PM) </a:t>
            </a:r>
            <a:r>
              <a:rPr lang="en-US" sz="2400" i="1" dirty="0"/>
              <a:t>Grammar Challenge</a:t>
            </a:r>
            <a:r>
              <a:rPr lang="en-US" sz="2400" dirty="0"/>
              <a:t> page 34, exercise A</a:t>
            </a:r>
          </a:p>
          <a:p>
            <a:pPr lvl="1"/>
            <a:r>
              <a:rPr lang="en-US" sz="2400" dirty="0"/>
              <a:t>Listen to my pronunciation</a:t>
            </a:r>
          </a:p>
          <a:p>
            <a:pPr lvl="1"/>
            <a:r>
              <a:rPr lang="en-US" sz="2400" dirty="0"/>
              <a:t>With a partner, practice the conversation/dialogue</a:t>
            </a:r>
          </a:p>
          <a:p>
            <a:pPr lvl="1"/>
            <a:r>
              <a:rPr lang="en-US" sz="2400" dirty="0"/>
              <a:t>Read aloud with partner.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(a, an, the, or nothing)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Tell me some rules for using articles in American English.</a:t>
            </a:r>
          </a:p>
          <a:p>
            <a:endParaRPr lang="en-US" sz="2400" dirty="0"/>
          </a:p>
          <a:p>
            <a:r>
              <a:rPr lang="en-US" sz="2400" dirty="0" smtClean="0"/>
              <a:t>Worksheet </a:t>
            </a:r>
          </a:p>
          <a:p>
            <a:pPr lvl="1"/>
            <a:r>
              <a:rPr lang="en-US" sz="2400" dirty="0" smtClean="0"/>
              <a:t>Hand 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04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 insurance : Vocabulary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VIN</a:t>
            </a:r>
          </a:p>
          <a:p>
            <a:endParaRPr lang="en-US" dirty="0"/>
          </a:p>
          <a:p>
            <a:r>
              <a:rPr lang="en-US" dirty="0"/>
              <a:t>c</a:t>
            </a:r>
            <a:r>
              <a:rPr lang="en-US" dirty="0" smtClean="0"/>
              <a:t>ollision</a:t>
            </a:r>
          </a:p>
          <a:p>
            <a:endParaRPr lang="en-US" dirty="0"/>
          </a:p>
          <a:p>
            <a:r>
              <a:rPr lang="en-US" dirty="0"/>
              <a:t>b</a:t>
            </a:r>
            <a:r>
              <a:rPr lang="en-US" dirty="0" smtClean="0"/>
              <a:t>odily injury liability</a:t>
            </a:r>
          </a:p>
          <a:p>
            <a:endParaRPr lang="en-US" dirty="0"/>
          </a:p>
          <a:p>
            <a:r>
              <a:rPr lang="en-US" dirty="0" smtClean="0"/>
              <a:t>premium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ake of vehicle</a:t>
            </a:r>
          </a:p>
          <a:p>
            <a:endParaRPr lang="en-US" dirty="0"/>
          </a:p>
          <a:p>
            <a:r>
              <a:rPr lang="en-US" dirty="0"/>
              <a:t>m</a:t>
            </a:r>
            <a:r>
              <a:rPr lang="en-US" dirty="0" smtClean="0"/>
              <a:t>odel of vehicle</a:t>
            </a:r>
          </a:p>
          <a:p>
            <a:endParaRPr lang="en-US" dirty="0"/>
          </a:p>
          <a:p>
            <a:r>
              <a:rPr lang="en-US" dirty="0"/>
              <a:t>p</a:t>
            </a:r>
            <a:r>
              <a:rPr lang="en-US" dirty="0" smtClean="0"/>
              <a:t>olicy</a:t>
            </a:r>
          </a:p>
          <a:p>
            <a:endParaRPr lang="en-US" dirty="0"/>
          </a:p>
          <a:p>
            <a:r>
              <a:rPr lang="en-US" dirty="0" smtClean="0"/>
              <a:t>coverage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45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Giving directions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398318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Give directions to get to the following mechanic: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Al’s Auto Services, 3475 Holbrook (nearly on the corner of Conant and Holbrook, between Conant and Gallagher </a:t>
            </a:r>
          </a:p>
          <a:p>
            <a:pPr lvl="1"/>
            <a:r>
              <a:rPr lang="en-US" sz="2400" dirty="0" smtClean="0"/>
              <a:t>With a partner – write directions on the white board.</a:t>
            </a:r>
          </a:p>
          <a:p>
            <a:pPr lvl="1"/>
            <a:r>
              <a:rPr lang="en-US" sz="2400" dirty="0" smtClean="0"/>
              <a:t>Use north, south, east, and west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73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 </a:t>
            </a:r>
            <a:r>
              <a:rPr lang="en-US" dirty="0" smtClean="0"/>
              <a:t>insurance (AM)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No-fault information</a:t>
            </a:r>
          </a:p>
          <a:p>
            <a:r>
              <a:rPr lang="en-US" sz="2400" dirty="0" smtClean="0"/>
              <a:t>Video</a:t>
            </a:r>
          </a:p>
          <a:p>
            <a:endParaRPr lang="en-US" sz="2400" dirty="0"/>
          </a:p>
          <a:p>
            <a:r>
              <a:rPr lang="en-US" sz="2400" dirty="0" smtClean="0"/>
              <a:t>Page 55: Exercises F and 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276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 insurance (PM)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Page 54 – exercise D</a:t>
            </a:r>
          </a:p>
          <a:p>
            <a:pPr lvl="1"/>
            <a:r>
              <a:rPr lang="en-US" sz="2800" dirty="0"/>
              <a:t>Two volunteers to read – do not have to provide the answer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Exercise E – with a partner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8494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230</TotalTime>
  <Words>269</Words>
  <Application>Microsoft Office PowerPoint</Application>
  <PresentationFormat>Widescreen</PresentationFormat>
  <Paragraphs>60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3</vt:lpstr>
      <vt:lpstr>Slice</vt:lpstr>
      <vt:lpstr>Tuesday, February 5, 2019</vt:lpstr>
      <vt:lpstr>Announcements</vt:lpstr>
      <vt:lpstr>Negative Questions (AM)</vt:lpstr>
      <vt:lpstr>Negative questions</vt:lpstr>
      <vt:lpstr>Articles (a, an, the, or nothing)</vt:lpstr>
      <vt:lpstr>Car insurance : Vocabulary Review</vt:lpstr>
      <vt:lpstr>Giving directions</vt:lpstr>
      <vt:lpstr>Car insurance (AM)</vt:lpstr>
      <vt:lpstr>Car insurance (PM)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February 5, 2019</dc:title>
  <dc:creator>Coral,  Toni</dc:creator>
  <cp:lastModifiedBy>Coral,  Toni</cp:lastModifiedBy>
  <cp:revision>53</cp:revision>
  <dcterms:created xsi:type="dcterms:W3CDTF">2019-02-05T00:07:22Z</dcterms:created>
  <dcterms:modified xsi:type="dcterms:W3CDTF">2019-02-05T16:11:31Z</dcterms:modified>
</cp:coreProperties>
</file>