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" y="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82762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B805F-FF0F-4BAA-A3A3-E4F945D687F8}" type="datetimeFigureOut">
              <a:rPr lang="en-US" dirty="0"/>
              <a:t>2/20/2019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1F3A6-CC5D-4649-8527-DB0C21FDDFD9}" type="datetimeFigureOut">
              <a:rPr lang="en-US" dirty="0"/>
              <a:t>2/20/2019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B6F927C-B73E-4F9D-ADFE-F6E23BD7CEE8}" type="datetimeFigureOut">
              <a:rPr lang="en-US" dirty="0"/>
              <a:t>2/20/2019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1FFFF-984A-4EE5-9BF2-EC9310C878F1}" type="datetimeFigureOut">
              <a:rPr lang="en-US" dirty="0"/>
              <a:t>2/20/2019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271C1-B42E-4A60-A25F-0185B888604B}" type="datetimeFigureOut">
              <a:rPr lang="en-US" dirty="0"/>
              <a:t>2/20/2019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6292-3725-4763-8973-4C59F0403D99}" type="datetimeFigureOut">
              <a:rPr lang="en-US" dirty="0"/>
              <a:t>2/20/2019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996D1-8909-469F-911A-4C12C68BF5D9}" type="datetimeFigureOut">
              <a:rPr lang="en-US" dirty="0"/>
              <a:t>2/20/2019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A73BC-5D11-4675-B334-102E1E8C9B50}" type="datetimeFigureOut">
              <a:rPr lang="en-US" dirty="0"/>
              <a:t>2/20/2019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27B8E45F-652B-4E89-8925-000B0AB8FD98}" type="datetimeFigureOut">
              <a:rPr lang="en-US" dirty="0"/>
              <a:t>2/20/2019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5C51-60B3-48EF-AA78-DB950F30DBA2}" type="datetimeFigureOut">
              <a:rPr lang="en-US" dirty="0"/>
              <a:t>2/20/2019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676B-6E73-4E3B-A9B3-4966DB9B52A5}" type="datetimeFigureOut">
              <a:rPr lang="en-US" dirty="0"/>
              <a:t>2/20/2019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C4A3462A-2D5B-48AF-A3D4-EF8A90A50A80}" type="datetimeFigureOut">
              <a:rPr lang="en-US" dirty="0"/>
              <a:t>2/20/2019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Wednesday, February 20, 2019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8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listening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Play twice</a:t>
            </a:r>
          </a:p>
          <a:p>
            <a:r>
              <a:rPr lang="en-US" dirty="0" smtClean="0"/>
              <a:t>Listen for the names </a:t>
            </a:r>
            <a:r>
              <a:rPr lang="en-US" smtClean="0"/>
              <a:t>of </a:t>
            </a:r>
            <a:r>
              <a:rPr lang="en-US" smtClean="0"/>
              <a:t>the people </a:t>
            </a:r>
            <a:r>
              <a:rPr lang="en-US" dirty="0" smtClean="0"/>
              <a:t>speaking.</a:t>
            </a:r>
          </a:p>
          <a:p>
            <a:r>
              <a:rPr lang="en-US" dirty="0" smtClean="0"/>
              <a:t>What are they discussing?</a:t>
            </a:r>
          </a:p>
          <a:p>
            <a:endParaRPr lang="en-US" dirty="0"/>
          </a:p>
          <a:p>
            <a:r>
              <a:rPr lang="en-US" dirty="0" smtClean="0"/>
              <a:t>Now, with a script.</a:t>
            </a:r>
          </a:p>
          <a:p>
            <a:r>
              <a:rPr lang="en-US" dirty="0" smtClean="0"/>
              <a:t>What are some ideas to use cars less often?</a:t>
            </a:r>
          </a:p>
          <a:p>
            <a:r>
              <a:rPr lang="en-US" dirty="0" smtClean="0"/>
              <a:t>Can you add anything to those ideas?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38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gas mileage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Table at the bottom of the page</a:t>
            </a:r>
          </a:p>
          <a:p>
            <a:pPr lvl="1"/>
            <a:r>
              <a:rPr lang="en-US" dirty="0" smtClean="0"/>
              <a:t>What are the headings?</a:t>
            </a:r>
          </a:p>
          <a:p>
            <a:pPr lvl="1"/>
            <a:r>
              <a:rPr lang="en-US" dirty="0" smtClean="0"/>
              <a:t>How many columns</a:t>
            </a:r>
          </a:p>
          <a:p>
            <a:pPr lvl="1"/>
            <a:r>
              <a:rPr lang="en-US" dirty="0" smtClean="0"/>
              <a:t>How many rows?</a:t>
            </a:r>
          </a:p>
          <a:p>
            <a:endParaRPr lang="en-US" dirty="0" smtClean="0"/>
          </a:p>
          <a:p>
            <a:r>
              <a:rPr lang="en-US" dirty="0" smtClean="0"/>
              <a:t>What is the best way to figure out the MPG figures that are missing?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02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Burlington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 on Monday</a:t>
            </a:r>
          </a:p>
          <a:p>
            <a:endParaRPr lang="en-US" dirty="0"/>
          </a:p>
          <a:p>
            <a:r>
              <a:rPr lang="en-US" dirty="0" smtClean="0"/>
              <a:t>Individual practice.</a:t>
            </a:r>
          </a:p>
          <a:p>
            <a:pPr lvl="1"/>
            <a:r>
              <a:rPr lang="en-US" dirty="0" smtClean="0"/>
              <a:t>Consider doing the practice lessons in the Exam </a:t>
            </a:r>
            <a:r>
              <a:rPr lang="en-US" smtClean="0"/>
              <a:t>Preparation section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61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84ACB6"/>
      </a:dk2>
      <a:lt2>
        <a:srgbClr val="EBE9DD"/>
      </a:lt2>
      <a:accent1>
        <a:srgbClr val="6F8183"/>
      </a:accent1>
      <a:accent2>
        <a:srgbClr val="967E96"/>
      </a:accent2>
      <a:accent3>
        <a:srgbClr val="CCC893"/>
      </a:accent3>
      <a:accent4>
        <a:srgbClr val="A54D74"/>
      </a:accent4>
      <a:accent5>
        <a:srgbClr val="949C6B"/>
      </a:accent5>
      <a:accent6>
        <a:srgbClr val="766A50"/>
      </a:accent6>
      <a:hlink>
        <a:srgbClr val="CC6600"/>
      </a:hlink>
      <a:folHlink>
        <a:srgbClr val="777777"/>
      </a:folHlink>
    </a:clrScheme>
    <a:fontScheme name="Wood 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 panose="02050604050505020204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8E89CD47-BF55-4DDE-B823-2283AA7E76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70</TotalTime>
  <Words>103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Bookman Old Style</vt:lpstr>
      <vt:lpstr>Century Gothic</vt:lpstr>
      <vt:lpstr>Wingdings</vt:lpstr>
      <vt:lpstr>Wood Type</vt:lpstr>
      <vt:lpstr>Wednesday, February 20, 2019</vt:lpstr>
      <vt:lpstr>A listening activity</vt:lpstr>
      <vt:lpstr>Computing gas mileage</vt:lpstr>
      <vt:lpstr>Burlington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Wednesday, February 20, 2019</dc:title>
  <dc:creator>Coral,  Toni</dc:creator>
  <cp:lastModifiedBy>Coral,  Toni</cp:lastModifiedBy>
  <cp:revision>10</cp:revision>
  <dcterms:created xsi:type="dcterms:W3CDTF">2019-02-19T01:14:18Z</dcterms:created>
  <dcterms:modified xsi:type="dcterms:W3CDTF">2019-02-20T13:54:28Z</dcterms:modified>
</cp:coreProperties>
</file>