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AED8E5B-0D98-4FE1-9B26-D1041E3A89F9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642357F-39F6-401C-9FF8-3072724998F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EB3A624-F501-46A9-B8CA-4949E24E27C8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0C4D3C1-679D-44D8-8A9C-D402CE4EF569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Wednesday, February 27,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9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Gas mileage – new vocabulary and a little </a:t>
            </a:r>
            <a:r>
              <a:rPr lang="en-US" dirty="0" smtClean="0"/>
              <a:t>math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Articles vs No 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01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Gas mileage and gas consumption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58 – exercise G</a:t>
            </a:r>
          </a:p>
          <a:p>
            <a:r>
              <a:rPr lang="en-US" dirty="0" smtClean="0"/>
              <a:t>Some new vocabulary or phrases. What do they mean?</a:t>
            </a:r>
          </a:p>
          <a:p>
            <a:r>
              <a:rPr lang="en-US" dirty="0" smtClean="0"/>
              <a:t>With a partner.</a:t>
            </a:r>
          </a:p>
          <a:p>
            <a:endParaRPr lang="en-US" dirty="0"/>
          </a:p>
          <a:p>
            <a:r>
              <a:rPr lang="en-US" dirty="0" smtClean="0"/>
              <a:t>Page 58 – exercise H</a:t>
            </a:r>
          </a:p>
          <a:p>
            <a:r>
              <a:rPr lang="en-US" dirty="0" smtClean="0"/>
              <a:t>All of this math. With a partner – GO!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-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 am making a general statement with a non-count noun? </a:t>
            </a:r>
          </a:p>
          <a:p>
            <a:r>
              <a:rPr lang="en-US" dirty="0" smtClean="0"/>
              <a:t>Article or No Article?</a:t>
            </a:r>
          </a:p>
          <a:p>
            <a:endParaRPr lang="en-US" dirty="0"/>
          </a:p>
          <a:p>
            <a:r>
              <a:rPr lang="en-US" dirty="0" smtClean="0"/>
              <a:t>A specific statement with a count noun? </a:t>
            </a:r>
            <a:endParaRPr lang="en-US" dirty="0"/>
          </a:p>
          <a:p>
            <a:r>
              <a:rPr lang="en-US" dirty="0" smtClean="0"/>
              <a:t>Article or No Article</a:t>
            </a:r>
          </a:p>
          <a:p>
            <a:endParaRPr lang="en-US" dirty="0"/>
          </a:p>
          <a:p>
            <a:r>
              <a:rPr lang="en-US" dirty="0"/>
              <a:t>A general statement with a count noun?</a:t>
            </a:r>
          </a:p>
          <a:p>
            <a:r>
              <a:rPr lang="en-US" dirty="0" smtClean="0"/>
              <a:t>Article or No article</a:t>
            </a:r>
          </a:p>
          <a:p>
            <a:r>
              <a:rPr lang="en-US" dirty="0" smtClean="0"/>
              <a:t>Anything else?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3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Article v No Article: add an –s or the word a/an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1.        computer</a:t>
            </a:r>
            <a:r>
              <a:rPr lang="en-US" b="1" dirty="0">
                <a:solidFill>
                  <a:schemeClr val="accent1"/>
                </a:solidFill>
              </a:rPr>
              <a:t>s</a:t>
            </a:r>
          </a:p>
          <a:p>
            <a:endParaRPr lang="en-US" dirty="0"/>
          </a:p>
          <a:p>
            <a:r>
              <a:rPr lang="en-US" dirty="0"/>
              <a:t>2.         computer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3.         wonderful computer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4.             test</a:t>
            </a:r>
          </a:p>
          <a:p>
            <a:endParaRPr lang="en-US" dirty="0"/>
          </a:p>
          <a:p>
            <a:r>
              <a:rPr lang="en-US" dirty="0"/>
              <a:t>5.             grammar test</a:t>
            </a:r>
          </a:p>
          <a:p>
            <a:endParaRPr lang="en-US" dirty="0"/>
          </a:p>
          <a:p>
            <a:r>
              <a:rPr lang="en-US" dirty="0"/>
              <a:t>6.             Test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5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the correct general sentence?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19"/>
            <a:ext cx="4754880" cy="41278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snakes scare me.</a:t>
            </a:r>
          </a:p>
          <a:p>
            <a:endParaRPr lang="en-US" dirty="0"/>
          </a:p>
          <a:p>
            <a:r>
              <a:rPr lang="en-US" dirty="0"/>
              <a:t>The life is expensive here.</a:t>
            </a:r>
          </a:p>
          <a:p>
            <a:endParaRPr lang="en-US" dirty="0"/>
          </a:p>
          <a:p>
            <a:r>
              <a:rPr lang="en-US" dirty="0"/>
              <a:t>American house cost a lot.</a:t>
            </a:r>
          </a:p>
          <a:p>
            <a:endParaRPr lang="en-US" dirty="0"/>
          </a:p>
          <a:p>
            <a:r>
              <a:rPr lang="en-US" dirty="0"/>
              <a:t>Children need exercise.</a:t>
            </a:r>
          </a:p>
          <a:p>
            <a:endParaRPr lang="en-US" dirty="0"/>
          </a:p>
          <a:p>
            <a:r>
              <a:rPr lang="en-US" dirty="0"/>
              <a:t>Motorcycle is dangerous</a:t>
            </a:r>
          </a:p>
          <a:p>
            <a:endParaRPr lang="en-US" dirty="0"/>
          </a:p>
          <a:p>
            <a:r>
              <a:rPr lang="en-US" dirty="0"/>
              <a:t>I love fruit, especially the peaches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41278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Snakes scare me.</a:t>
            </a:r>
          </a:p>
          <a:p>
            <a:endParaRPr lang="en-US" dirty="0"/>
          </a:p>
          <a:p>
            <a:r>
              <a:rPr lang="en-US" dirty="0"/>
              <a:t>Life is expensive here.</a:t>
            </a:r>
          </a:p>
          <a:p>
            <a:endParaRPr lang="en-US" dirty="0"/>
          </a:p>
          <a:p>
            <a:r>
              <a:rPr lang="en-US" dirty="0"/>
              <a:t>American houses cost a lot.</a:t>
            </a:r>
          </a:p>
          <a:p>
            <a:endParaRPr lang="en-US" dirty="0"/>
          </a:p>
          <a:p>
            <a:r>
              <a:rPr lang="en-US" dirty="0"/>
              <a:t>Children need the exercise.</a:t>
            </a:r>
          </a:p>
          <a:p>
            <a:endParaRPr lang="en-US" dirty="0"/>
          </a:p>
          <a:p>
            <a:r>
              <a:rPr lang="en-US" dirty="0"/>
              <a:t>Motorcycles are dangerous.</a:t>
            </a:r>
          </a:p>
          <a:p>
            <a:endParaRPr lang="en-US" dirty="0"/>
          </a:p>
          <a:p>
            <a:r>
              <a:rPr lang="en-US" dirty="0"/>
              <a:t>I love fruit, especially peaches.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Always, usually, often, sometimes, rarely, and never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Forming your own general statements. Base your sentence on your current life or country of origin.</a:t>
            </a:r>
          </a:p>
          <a:p>
            <a:endParaRPr lang="en-US" dirty="0"/>
          </a:p>
          <a:p>
            <a:r>
              <a:rPr lang="en-US" dirty="0"/>
              <a:t>Children in Spain always </a:t>
            </a:r>
            <a:r>
              <a:rPr lang="en-US"/>
              <a:t>enjoy </a:t>
            </a:r>
            <a:r>
              <a:rPr lang="en-US" smtClean="0"/>
              <a:t>holidays and </a:t>
            </a:r>
            <a:r>
              <a:rPr lang="en-US" dirty="0"/>
              <a:t>festivals.</a:t>
            </a:r>
          </a:p>
          <a:p>
            <a:r>
              <a:rPr lang="en-US" dirty="0"/>
              <a:t>Children in the United States usually start school at the age of five.</a:t>
            </a:r>
          </a:p>
          <a:p>
            <a:r>
              <a:rPr lang="en-US" dirty="0"/>
              <a:t>Children in the United States often have bikes.</a:t>
            </a:r>
          </a:p>
          <a:p>
            <a:endParaRPr lang="en-US" dirty="0"/>
          </a:p>
          <a:p>
            <a:r>
              <a:rPr lang="en-US" dirty="0"/>
              <a:t>With a partner, create a general statement about children in the United States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Now, on your own, complete the sentences on the sheet.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13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272</TotalTime>
  <Words>303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Savon</vt:lpstr>
      <vt:lpstr>Wednesday, February 27, 2019</vt:lpstr>
      <vt:lpstr>Goals for today</vt:lpstr>
      <vt:lpstr>Gas mileage and gas consumption</vt:lpstr>
      <vt:lpstr>Articles - review</vt:lpstr>
      <vt:lpstr>Article v No Article: add an –s or the word a/an </vt:lpstr>
      <vt:lpstr>Which is the correct general sentence?</vt:lpstr>
      <vt:lpstr>Always, usually, often, sometimes, rarely, and never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February 27, 2019</dc:title>
  <dc:creator>Coral,  Toni</dc:creator>
  <cp:lastModifiedBy>Coral,  Toni</cp:lastModifiedBy>
  <cp:revision>24</cp:revision>
  <dcterms:created xsi:type="dcterms:W3CDTF">2019-02-27T00:08:45Z</dcterms:created>
  <dcterms:modified xsi:type="dcterms:W3CDTF">2019-02-27T16:42:05Z</dcterms:modified>
</cp:coreProperties>
</file>