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sumerreports.org/cro/index.ht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chigan.gov/documents/msp/Distracted_Driving_Fact_Sheet_552283_7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smtClean="0"/>
              <a:t>Monday, March 4, 2019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44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the traffic sign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6630" y="2783068"/>
            <a:ext cx="2862263" cy="286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the traffic sign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41068" y="2691628"/>
            <a:ext cx="2862263" cy="286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56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the traffic sign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26642" y="2714216"/>
            <a:ext cx="2891116" cy="285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36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the traffic sign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0809" y="2549434"/>
            <a:ext cx="3243649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the traffic sign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2579" y="2646181"/>
            <a:ext cx="2391250" cy="29860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7073" y="2585710"/>
            <a:ext cx="3859258" cy="310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36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cars have new safety features.</a:t>
            </a:r>
          </a:p>
          <a:p>
            <a:endParaRPr lang="en-US" dirty="0"/>
          </a:p>
          <a:p>
            <a:r>
              <a:rPr lang="en-US" dirty="0" smtClean="0"/>
              <a:t>Eventually most cars will have most of these features.</a:t>
            </a:r>
          </a:p>
          <a:p>
            <a:endParaRPr lang="en-US" dirty="0"/>
          </a:p>
          <a:p>
            <a:r>
              <a:rPr lang="en-US" dirty="0" smtClean="0"/>
              <a:t>List from </a:t>
            </a:r>
            <a:r>
              <a:rPr lang="en-US" dirty="0" smtClean="0">
                <a:hlinkClick r:id="rId2"/>
              </a:rPr>
              <a:t>Consumer Reports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54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Distracted driving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distracted driving?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Document</a:t>
            </a:r>
            <a:r>
              <a:rPr lang="en-US" dirty="0" smtClean="0"/>
              <a:t> from the state of Michigan about distracted driving.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67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Name all the question words. Explain when we use them?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Put together the words in the correct order to form a question.</a:t>
            </a:r>
          </a:p>
          <a:p>
            <a:pPr lvl="1"/>
            <a:r>
              <a:rPr lang="en-US" dirty="0" smtClean="0"/>
              <a:t>There are no capital letters, so that part of the sentence will be incorrect.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36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 answer for your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230.</a:t>
            </a:r>
          </a:p>
          <a:p>
            <a:r>
              <a:rPr lang="en-US" dirty="0" smtClean="0"/>
              <a:t>About 35,000.</a:t>
            </a:r>
          </a:p>
          <a:p>
            <a:r>
              <a:rPr lang="en-US" dirty="0" smtClean="0"/>
              <a:t>About 19.</a:t>
            </a:r>
          </a:p>
          <a:p>
            <a:r>
              <a:rPr lang="en-US" dirty="0" smtClean="0"/>
              <a:t>About $60.</a:t>
            </a:r>
          </a:p>
          <a:p>
            <a:r>
              <a:rPr lang="en-US" dirty="0" smtClean="0"/>
              <a:t>About 15 cents.</a:t>
            </a:r>
          </a:p>
          <a:p>
            <a:r>
              <a:rPr lang="en-US" dirty="0" smtClean="0"/>
              <a:t>16 gallons.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75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Your turn to create information questions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Using one of the articles we read today, create three information questions. Each question must start with one of the question words. Work with </a:t>
            </a:r>
            <a:r>
              <a:rPr lang="en-US" smtClean="0"/>
              <a:t>a partner.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Who</a:t>
            </a:r>
          </a:p>
          <a:p>
            <a:r>
              <a:rPr lang="en-US" dirty="0" smtClean="0"/>
              <a:t>What</a:t>
            </a:r>
          </a:p>
          <a:p>
            <a:r>
              <a:rPr lang="en-US" dirty="0" smtClean="0"/>
              <a:t>When</a:t>
            </a:r>
          </a:p>
          <a:p>
            <a:r>
              <a:rPr lang="en-US" dirty="0" smtClean="0"/>
              <a:t>Where</a:t>
            </a:r>
          </a:p>
          <a:p>
            <a:r>
              <a:rPr lang="en-US" dirty="0" smtClean="0"/>
              <a:t>Why</a:t>
            </a:r>
          </a:p>
          <a:p>
            <a:r>
              <a:rPr lang="en-US" dirty="0" smtClean="0"/>
              <a:t>Which</a:t>
            </a:r>
          </a:p>
          <a:p>
            <a:r>
              <a:rPr lang="en-US" dirty="0" smtClean="0"/>
              <a:t>How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48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7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234</TotalTime>
  <Words>179</Words>
  <Application>Microsoft Office PowerPoint</Application>
  <PresentationFormat>Widescreen</PresentationFormat>
  <Paragraphs>45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Franklin Gothic Book</vt:lpstr>
      <vt:lpstr>Crop</vt:lpstr>
      <vt:lpstr>Monday, March 4, 2019</vt:lpstr>
      <vt:lpstr>Name the traffic sign</vt:lpstr>
      <vt:lpstr>Name the traffic sign</vt:lpstr>
      <vt:lpstr>Name the traffic sign</vt:lpstr>
      <vt:lpstr>Name the traffic sign</vt:lpstr>
      <vt:lpstr>Name the traffic sign</vt:lpstr>
      <vt:lpstr>Safety features</vt:lpstr>
      <vt:lpstr>Distracted driving</vt:lpstr>
      <vt:lpstr>Question words</vt:lpstr>
      <vt:lpstr>Correct answer for your question</vt:lpstr>
      <vt:lpstr>Your turn to create information questions</vt:lpstr>
      <vt:lpstr>Your questions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Monday, March 4, 2019</dc:title>
  <dc:creator>Coral,  Toni</dc:creator>
  <cp:lastModifiedBy>Coral,  Toni</cp:lastModifiedBy>
  <cp:revision>30</cp:revision>
  <dcterms:created xsi:type="dcterms:W3CDTF">2019-03-04T12:52:48Z</dcterms:created>
  <dcterms:modified xsi:type="dcterms:W3CDTF">2019-03-04T16:47:34Z</dcterms:modified>
</cp:coreProperties>
</file>