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78635-233D-45E3-8921-F95BACF99F07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920A9-1B5D-4C4A-AB3F-8ECE6FC0B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2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</a:t>
            </a:r>
            <a:r>
              <a:rPr lang="en-US" baseline="0" dirty="0" smtClean="0"/>
              <a:t> these correct?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920A9-1B5D-4C4A-AB3F-8ECE6FC0B6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3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is often followed by</a:t>
            </a:r>
            <a:r>
              <a:rPr lang="en-US" baseline="0" dirty="0" smtClean="0"/>
              <a:t> words like much, many often,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920A9-1B5D-4C4A-AB3F-8ECE6FC0B6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32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sentence offers</a:t>
            </a:r>
            <a:r>
              <a:rPr lang="en-US" baseline="0" dirty="0" smtClean="0"/>
              <a:t> different possibilities for asking questions? How many questions can we form with each sentence?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920A9-1B5D-4C4A-AB3F-8ECE6FC0B6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65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Famous, not famous. Dead</a:t>
            </a:r>
            <a:r>
              <a:rPr lang="en-US" baseline="0" dirty="0" smtClean="0"/>
              <a:t> or living. It doesn’t matter who.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920A9-1B5D-4C4A-AB3F-8ECE6FC0B6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15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johnkingbooksdetroit.com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February 28,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55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3"/>
            <a:ext cx="4271771" cy="4116717"/>
          </a:xfrm>
        </p:spPr>
        <p:txBody>
          <a:bodyPr>
            <a:normAutofit/>
          </a:bodyPr>
          <a:lstStyle/>
          <a:p>
            <a:r>
              <a:rPr lang="en-US" sz="2000" dirty="0" smtClean="0">
                <a:hlinkClick r:id="rId2"/>
              </a:rPr>
              <a:t>John King Books</a:t>
            </a:r>
            <a:endParaRPr lang="en-US" sz="2000" dirty="0" smtClean="0"/>
          </a:p>
          <a:p>
            <a:pPr lvl="1"/>
            <a:r>
              <a:rPr lang="en-US" sz="2000" dirty="0" smtClean="0"/>
              <a:t>1,000,000 used books in stock.</a:t>
            </a:r>
          </a:p>
          <a:p>
            <a:pPr lvl="1"/>
            <a:r>
              <a:rPr lang="en-US" sz="2000" dirty="0" smtClean="0"/>
              <a:t>Four floors.</a:t>
            </a:r>
          </a:p>
          <a:p>
            <a:pPr lvl="1"/>
            <a:r>
              <a:rPr lang="en-US" sz="2000" dirty="0" smtClean="0"/>
              <a:t>Books are not free, but browsing is free.</a:t>
            </a:r>
          </a:p>
          <a:p>
            <a:endParaRPr lang="en-US" sz="2000" dirty="0"/>
          </a:p>
          <a:p>
            <a:r>
              <a:rPr lang="en-US" sz="2000" dirty="0" smtClean="0"/>
              <a:t>Free citizenship classes</a:t>
            </a:r>
          </a:p>
          <a:p>
            <a:pPr lvl="1"/>
            <a:r>
              <a:rPr lang="en-US" sz="2000" dirty="0" smtClean="0"/>
              <a:t>Tuesday at 5:00 p.m. </a:t>
            </a:r>
          </a:p>
          <a:p>
            <a:pPr lvl="1"/>
            <a:r>
              <a:rPr lang="en-US" sz="2000" dirty="0" smtClean="0"/>
              <a:t>Hamtramck Public Library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34785" y="2638044"/>
            <a:ext cx="5684419" cy="378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 from yesterday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Houses in Yemen are usually big and tall </a:t>
            </a:r>
            <a:r>
              <a:rPr lang="en-US" sz="2400" dirty="0" err="1" smtClean="0"/>
              <a:t>housess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Teenagers in the U.S. usually have cars at the age of 16.</a:t>
            </a:r>
          </a:p>
          <a:p>
            <a:endParaRPr lang="en-US" sz="2400" dirty="0"/>
          </a:p>
          <a:p>
            <a:r>
              <a:rPr lang="en-US" sz="2400" dirty="0" smtClean="0"/>
              <a:t>Food in the U.S. usually have a nonorganic elements.</a:t>
            </a:r>
          </a:p>
          <a:p>
            <a:endParaRPr lang="en-US" sz="2400" dirty="0"/>
          </a:p>
          <a:p>
            <a:r>
              <a:rPr lang="en-US" sz="2400" dirty="0" smtClean="0"/>
              <a:t>Television programs in the U.S. often full of ads.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266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these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Match the street sign to the correct name.</a:t>
            </a:r>
          </a:p>
          <a:p>
            <a:endParaRPr lang="en-US" sz="2400" dirty="0"/>
          </a:p>
          <a:p>
            <a:r>
              <a:rPr lang="en-US" sz="2400" dirty="0" smtClean="0"/>
              <a:t>Two teams.</a:t>
            </a:r>
          </a:p>
          <a:p>
            <a:endParaRPr lang="en-US" sz="2400" dirty="0"/>
          </a:p>
          <a:p>
            <a:r>
              <a:rPr lang="en-US" sz="2400" dirty="0" smtClean="0"/>
              <a:t>GO!</a:t>
            </a:r>
          </a:p>
          <a:p>
            <a:endParaRPr lang="en-US" sz="2400" dirty="0"/>
          </a:p>
          <a:p>
            <a:r>
              <a:rPr lang="en-US" sz="2400" dirty="0" smtClean="0"/>
              <a:t>Page 59 – exercise B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Question words?</a:t>
            </a:r>
          </a:p>
          <a:p>
            <a:r>
              <a:rPr lang="en-US" sz="2400" dirty="0" smtClean="0"/>
              <a:t>Information wanted with each question word?</a:t>
            </a:r>
          </a:p>
          <a:p>
            <a:r>
              <a:rPr lang="en-US" sz="2400" dirty="0" smtClean="0"/>
              <a:t>When?</a:t>
            </a:r>
          </a:p>
          <a:p>
            <a:r>
              <a:rPr lang="en-US" sz="2400" dirty="0" smtClean="0"/>
              <a:t>Where?</a:t>
            </a:r>
          </a:p>
          <a:p>
            <a:r>
              <a:rPr lang="en-US" sz="2400" dirty="0" smtClean="0"/>
              <a:t>Who?</a:t>
            </a:r>
          </a:p>
          <a:p>
            <a:r>
              <a:rPr lang="en-US" sz="2400" dirty="0" smtClean="0"/>
              <a:t>What?</a:t>
            </a:r>
          </a:p>
          <a:p>
            <a:r>
              <a:rPr lang="en-US" sz="2400" dirty="0" smtClean="0"/>
              <a:t>Why?</a:t>
            </a:r>
          </a:p>
          <a:p>
            <a:r>
              <a:rPr lang="en-US" sz="2400" dirty="0" smtClean="0"/>
              <a:t>How? *****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7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915156"/>
          </a:xfrm>
        </p:spPr>
        <p:txBody>
          <a:bodyPr/>
          <a:lstStyle/>
          <a:p>
            <a:r>
              <a:rPr lang="en-US" sz="2000" dirty="0" smtClean="0"/>
              <a:t>This summer, my friends and I are planning to go camping for a week in the </a:t>
            </a:r>
            <a:r>
              <a:rPr lang="en-US" sz="2000" smtClean="0"/>
              <a:t>Upper </a:t>
            </a:r>
            <a:r>
              <a:rPr lang="en-US" sz="2000" smtClean="0"/>
              <a:t>Peninsula </a:t>
            </a:r>
            <a:r>
              <a:rPr lang="en-US" sz="2000" dirty="0" smtClean="0"/>
              <a:t>(UP).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The kids went to a birthday party last week and ate too much cake.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She got a flat tire yesterday on I-75 in the middle of rush hour traffic.</a:t>
            </a:r>
            <a:endParaRPr lang="en-US" sz="20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1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9982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Pretend you are a journalist.</a:t>
            </a:r>
          </a:p>
          <a:p>
            <a:endParaRPr lang="en-US" sz="2400" dirty="0"/>
          </a:p>
          <a:p>
            <a:r>
              <a:rPr lang="en-US" sz="2400" dirty="0" smtClean="0"/>
              <a:t>You can interview anyone you want.</a:t>
            </a:r>
          </a:p>
          <a:p>
            <a:endParaRPr lang="en-US" sz="2400" dirty="0"/>
          </a:p>
          <a:p>
            <a:r>
              <a:rPr lang="en-US" sz="2400" dirty="0" smtClean="0"/>
              <a:t>Who do you interview?</a:t>
            </a:r>
          </a:p>
          <a:p>
            <a:endParaRPr lang="en-US" sz="2400" dirty="0"/>
          </a:p>
          <a:p>
            <a:r>
              <a:rPr lang="en-US" sz="2400" dirty="0" smtClean="0"/>
              <a:t>Create 10 questions you would ask that person?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43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140</TotalTime>
  <Words>277</Words>
  <Application>Microsoft Office PowerPoint</Application>
  <PresentationFormat>Widescreen</PresentationFormat>
  <Paragraphs>59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Parcel</vt:lpstr>
      <vt:lpstr>Thursday, February 28, 2019</vt:lpstr>
      <vt:lpstr>Free in Detroit</vt:lpstr>
      <vt:lpstr>Sentences from yesterday</vt:lpstr>
      <vt:lpstr>Name these signs</vt:lpstr>
      <vt:lpstr>Forming questions</vt:lpstr>
      <vt:lpstr>Forming Questions</vt:lpstr>
      <vt:lpstr>Interview Questions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February 28, 2019</dc:title>
  <dc:creator>Coral,  Toni</dc:creator>
  <cp:lastModifiedBy>Coral,  Toni</cp:lastModifiedBy>
  <cp:revision>28</cp:revision>
  <dcterms:created xsi:type="dcterms:W3CDTF">2019-02-27T17:15:05Z</dcterms:created>
  <dcterms:modified xsi:type="dcterms:W3CDTF">2019-02-28T16:56:30Z</dcterms:modified>
</cp:coreProperties>
</file>