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78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B78A697-9D75-4DE8-8C28-1296A6CF43C1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75A-B3CA-4308-8288-4AA3FDE33D80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4B8D-FEEF-4ACC-AE11-BD533592BCDC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6006-7E0B-4944-9FC8-8FFECA54B11C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3413-B80B-4905-8668-7292F4C8B0D5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9662-C6A4-45F9-A235-129F0C1DEF43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B764-976A-4040-BDCA-252C91CEE939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62D5-4244-4B26-B385-E71032EABECD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Tuesday, March 5,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Fat Tuesday!! Go get a </a:t>
            </a:r>
            <a:r>
              <a:rPr lang="en-US" dirty="0" err="1" smtClean="0"/>
              <a:t>Paczki</a:t>
            </a:r>
            <a:r>
              <a:rPr lang="en-US" dirty="0" smtClean="0"/>
              <a:t>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35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this Traffic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939697" y="2063750"/>
            <a:ext cx="5887155" cy="331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0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this traffic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383" y="2063750"/>
            <a:ext cx="3462624" cy="3435713"/>
          </a:xfrm>
        </p:spPr>
      </p:pic>
    </p:spTree>
    <p:extLst>
      <p:ext uri="{BB962C8B-B14F-4D97-AF65-F5344CB8AC3E}">
        <p14:creationId xmlns:p14="http://schemas.microsoft.com/office/powerpoint/2010/main" val="14537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this traffic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227512" y="2063750"/>
            <a:ext cx="3311525" cy="331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7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this road 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065945" y="2190750"/>
            <a:ext cx="3355617" cy="333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9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you ask this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Information questions only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182" y="1837765"/>
            <a:ext cx="3536820" cy="35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9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you ask this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Information Questions only</a:t>
            </a:r>
          </a:p>
          <a:p>
            <a:endParaRPr lang="en-US" dirty="0"/>
          </a:p>
          <a:p>
            <a:r>
              <a:rPr lang="en-US" dirty="0" smtClean="0"/>
              <a:t>Neil Armstrong – first human to walk on the moon.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259" y="2260282"/>
            <a:ext cx="3371630" cy="286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3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you ask this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Information questions only.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010" y="2452687"/>
            <a:ext cx="3264245" cy="272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4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are a journalist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You have a chance to interview anyone. Dead or alive. Famous or Not.</a:t>
            </a:r>
          </a:p>
          <a:p>
            <a:endParaRPr lang="en-US" dirty="0"/>
          </a:p>
          <a:p>
            <a:r>
              <a:rPr lang="en-US" dirty="0" smtClean="0"/>
              <a:t>What five information questions would you ask that person?</a:t>
            </a:r>
          </a:p>
          <a:p>
            <a:endParaRPr lang="en-US" dirty="0"/>
          </a:p>
          <a:p>
            <a:r>
              <a:rPr lang="en-US" dirty="0" smtClean="0"/>
              <a:t>Write and turn 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7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Distracted </a:t>
            </a:r>
            <a:r>
              <a:rPr lang="en-US" smtClean="0"/>
              <a:t>Driving Article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463040"/>
            <a:ext cx="10394707" cy="4336869"/>
          </a:xfrm>
        </p:spPr>
        <p:txBody>
          <a:bodyPr>
            <a:normAutofit/>
          </a:bodyPr>
          <a:lstStyle/>
          <a:p>
            <a:r>
              <a:rPr lang="en-US" dirty="0" smtClean="0"/>
              <a:t>What was the percentage increase in road fatalities between 2012 and 2016?</a:t>
            </a:r>
          </a:p>
          <a:p>
            <a:r>
              <a:rPr lang="en-US" dirty="0" smtClean="0"/>
              <a:t>What is dopamine?</a:t>
            </a:r>
          </a:p>
          <a:p>
            <a:r>
              <a:rPr lang="en-US" dirty="0" smtClean="0"/>
              <a:t>What are some reasons people gave for using their phone while driving?</a:t>
            </a:r>
          </a:p>
          <a:p>
            <a:r>
              <a:rPr lang="en-US" dirty="0" smtClean="0"/>
              <a:t> Who is Mitchel Kiefer?</a:t>
            </a:r>
          </a:p>
          <a:p>
            <a:r>
              <a:rPr lang="en-US" dirty="0" smtClean="0"/>
              <a:t>When is distracted Driving awareness month?</a:t>
            </a:r>
          </a:p>
          <a:p>
            <a:r>
              <a:rPr lang="en-US" dirty="0" smtClean="0"/>
              <a:t>How much is the fine for texting and driving in Alaska?</a:t>
            </a:r>
          </a:p>
          <a:p>
            <a:r>
              <a:rPr lang="en-US" dirty="0" smtClean="0"/>
              <a:t>According to state farm, how much will insurance increase after a ticket for distracted driving?</a:t>
            </a:r>
          </a:p>
          <a:p>
            <a:r>
              <a:rPr lang="en-US" dirty="0" smtClean="0"/>
              <a:t>When was this article written?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29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153</TotalTime>
  <Words>185</Words>
  <Application>Microsoft Office PowerPoint</Application>
  <PresentationFormat>Widescreen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Impact</vt:lpstr>
      <vt:lpstr>Main Event</vt:lpstr>
      <vt:lpstr>Tuesday, March 5, 2019</vt:lpstr>
      <vt:lpstr>Name this Traffic sign</vt:lpstr>
      <vt:lpstr>Name this traffic sign</vt:lpstr>
      <vt:lpstr>Name this traffic sign</vt:lpstr>
      <vt:lpstr>Name this road sign</vt:lpstr>
      <vt:lpstr>What would you ask this person</vt:lpstr>
      <vt:lpstr>What would you ask this person</vt:lpstr>
      <vt:lpstr>What would you ask this person</vt:lpstr>
      <vt:lpstr>You are a journalist</vt:lpstr>
      <vt:lpstr>Distracted Driving Article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March 5, 2019</dc:title>
  <dc:creator>Coral,  Toni</dc:creator>
  <cp:lastModifiedBy>Coral,  Toni</cp:lastModifiedBy>
  <cp:revision>34</cp:revision>
  <dcterms:created xsi:type="dcterms:W3CDTF">2019-03-04T14:00:09Z</dcterms:created>
  <dcterms:modified xsi:type="dcterms:W3CDTF">2019-03-05T15:21:15Z</dcterms:modified>
</cp:coreProperties>
</file>