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 showGuides="1">
      <p:cViewPr varScale="1">
        <p:scale>
          <a:sx n="69" d="100"/>
          <a:sy n="69" d="100"/>
        </p:scale>
        <p:origin x="780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57249E-2F89-43A9-9BCC-4D3F9D08B3B5}" type="datetimeFigureOut">
              <a:rPr lang="en-US" smtClean="0"/>
              <a:t>3/6/2019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CEAF85-6F55-4FFB-9AAE-EE65FE75B0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1791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 parking. Commercial unloading is fine.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CEAF85-6F55-4FFB-9AAE-EE65FE75B0A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9508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3/6/2019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3/6/2019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3/6/2019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3/6/2019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3/6/2019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3/6/2019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3/6/2019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3/6/2019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3/6/2019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3/6/2019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3/6/2019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3/6/2019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3/6/2019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3/6/2019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3/6/2019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Wednesday, March 6, 2019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450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this sign?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73699" y="2613729"/>
            <a:ext cx="2363655" cy="3551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155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this sign?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77518" y="2222500"/>
            <a:ext cx="3636963" cy="3636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7962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this called?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94630" y="2618082"/>
            <a:ext cx="3350259" cy="3534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429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happens when you see this?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73194" y="2947239"/>
            <a:ext cx="4104934" cy="3074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2835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this mean?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083789" y="2725442"/>
            <a:ext cx="5330324" cy="3139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4594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 you park here?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96272" y="2643403"/>
            <a:ext cx="2399456" cy="3618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1653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Your “interview”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Which place do you like to visit? (Obama)</a:t>
            </a:r>
          </a:p>
          <a:p>
            <a:endParaRPr lang="en-US" dirty="0"/>
          </a:p>
          <a:p>
            <a:r>
              <a:rPr lang="en-US" dirty="0" smtClean="0"/>
              <a:t>When will you start teaching in Hamtramck? (me)</a:t>
            </a:r>
          </a:p>
          <a:p>
            <a:endParaRPr lang="en-US" dirty="0"/>
          </a:p>
          <a:p>
            <a:r>
              <a:rPr lang="en-US" dirty="0" smtClean="0"/>
              <a:t>When did you marry with Trump? (</a:t>
            </a:r>
            <a:r>
              <a:rPr lang="en-US" dirty="0" err="1" smtClean="0"/>
              <a:t>Melania</a:t>
            </a:r>
            <a:r>
              <a:rPr lang="en-US" dirty="0" smtClean="0"/>
              <a:t> Trump)</a:t>
            </a:r>
          </a:p>
          <a:p>
            <a:endParaRPr lang="en-US" dirty="0"/>
          </a:p>
          <a:p>
            <a:r>
              <a:rPr lang="en-US" dirty="0" smtClean="0"/>
              <a:t>How much money do you spend every year for removing poverty? (Bill Gates)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2023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 tables with statistics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Tables consist of:</a:t>
            </a:r>
          </a:p>
          <a:p>
            <a:pPr lvl="1"/>
            <a:r>
              <a:rPr lang="en-US" sz="2800" dirty="0" smtClean="0"/>
              <a:t>rows and columns</a:t>
            </a:r>
          </a:p>
          <a:p>
            <a:pPr lvl="1"/>
            <a:r>
              <a:rPr lang="en-US" sz="2800" dirty="0"/>
              <a:t>h</a:t>
            </a:r>
            <a:r>
              <a:rPr lang="en-US" sz="2800" dirty="0" smtClean="0"/>
              <a:t>eadings</a:t>
            </a:r>
          </a:p>
          <a:p>
            <a:pPr lvl="1"/>
            <a:r>
              <a:rPr lang="en-US" sz="2800" dirty="0"/>
              <a:t>s</a:t>
            </a:r>
            <a:r>
              <a:rPr lang="en-US" sz="2800" dirty="0" smtClean="0"/>
              <a:t>tatistics (usually)</a:t>
            </a:r>
            <a:endParaRPr lang="en-US" sz="28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6109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Crash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How many columns?</a:t>
            </a:r>
          </a:p>
          <a:p>
            <a:r>
              <a:rPr lang="en-US" dirty="0" smtClean="0"/>
              <a:t>How many rows (not including the headings)?</a:t>
            </a:r>
          </a:p>
          <a:p>
            <a:r>
              <a:rPr lang="en-US" dirty="0" smtClean="0"/>
              <a:t>What are the headings for each column?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Tell me about:</a:t>
            </a:r>
          </a:p>
          <a:p>
            <a:pPr lvl="1"/>
            <a:r>
              <a:rPr lang="en-US" dirty="0"/>
              <a:t>Michigan</a:t>
            </a:r>
          </a:p>
          <a:p>
            <a:pPr lvl="1"/>
            <a:r>
              <a:rPr lang="en-US" dirty="0" smtClean="0"/>
              <a:t>New York </a:t>
            </a:r>
          </a:p>
          <a:p>
            <a:pPr lvl="1"/>
            <a:r>
              <a:rPr lang="en-US" dirty="0" smtClean="0"/>
              <a:t>Wyoming</a:t>
            </a:r>
          </a:p>
          <a:p>
            <a:pPr lvl="1"/>
            <a:r>
              <a:rPr lang="en-US" dirty="0" smtClean="0"/>
              <a:t>Florida</a:t>
            </a:r>
          </a:p>
          <a:p>
            <a:pPr lvl="1"/>
            <a:r>
              <a:rPr lang="en-US" dirty="0" smtClean="0"/>
              <a:t>Oregon</a:t>
            </a:r>
          </a:p>
          <a:p>
            <a:pPr lvl="1"/>
            <a:r>
              <a:rPr lang="en-US" dirty="0" smtClean="0"/>
              <a:t>Arkansas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83331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F03B5E"/>
      </a:accent1>
      <a:accent2>
        <a:srgbClr val="DC6FEC"/>
      </a:accent2>
      <a:accent3>
        <a:srgbClr val="60B1F2"/>
      </a:accent3>
      <a:accent4>
        <a:srgbClr val="6AD5BB"/>
      </a:accent4>
      <a:accent5>
        <a:srgbClr val="E8AB4E"/>
      </a:accent5>
      <a:accent6>
        <a:srgbClr val="F56447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ACECE1E4-636E-48DB-87ED-4A76DC93378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71</TotalTime>
  <Words>151</Words>
  <Application>Microsoft Office PowerPoint</Application>
  <PresentationFormat>Widescreen</PresentationFormat>
  <Paragraphs>33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Calibri</vt:lpstr>
      <vt:lpstr>Century Gothic</vt:lpstr>
      <vt:lpstr>Wingdings 2</vt:lpstr>
      <vt:lpstr>Quotable</vt:lpstr>
      <vt:lpstr>Wednesday, March 6, 2019</vt:lpstr>
      <vt:lpstr>What is this sign?</vt:lpstr>
      <vt:lpstr>What is this sign?</vt:lpstr>
      <vt:lpstr>What is this called?</vt:lpstr>
      <vt:lpstr>What happens when you see this?</vt:lpstr>
      <vt:lpstr>What does this mean?</vt:lpstr>
      <vt:lpstr>Can you park here?</vt:lpstr>
      <vt:lpstr>Your “interview” questions</vt:lpstr>
      <vt:lpstr>Reading tables with statistics</vt:lpstr>
      <vt:lpstr>Crash types</vt:lpstr>
    </vt:vector>
  </TitlesOfParts>
  <Company>Wayne RESA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Wednesday, March 6, 2019</dc:title>
  <dc:creator>Coral,  Toni</dc:creator>
  <cp:lastModifiedBy>Coral,  Toni</cp:lastModifiedBy>
  <cp:revision>21</cp:revision>
  <dcterms:created xsi:type="dcterms:W3CDTF">2019-03-05T23:48:59Z</dcterms:created>
  <dcterms:modified xsi:type="dcterms:W3CDTF">2019-03-06T13:28:23Z</dcterms:modified>
</cp:coreProperties>
</file>