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5"/>
  </p:notesMasterIdLst>
  <p:sldIdLst>
    <p:sldId id="256" r:id="rId2"/>
    <p:sldId id="257" r:id="rId3"/>
    <p:sldId id="261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0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BAC11-5C2B-4065-838E-93EE385622A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EF699-EE47-4238-A5C8-15EE54D80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4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if you are not interested in attending university</a:t>
            </a:r>
            <a:r>
              <a:rPr lang="en-US" baseline="0" dirty="0" smtClean="0"/>
              <a:t> or college, know the structure of our system is important.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F699-EE47-4238-A5C8-15EE54D802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29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Monday, September 16,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Weekend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did you do during this past weekend?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Verbs associated with those activities.</a:t>
            </a:r>
          </a:p>
          <a:p>
            <a:endParaRPr lang="en-US" sz="2400" dirty="0"/>
          </a:p>
          <a:p>
            <a:r>
              <a:rPr lang="en-US" sz="2400" dirty="0" smtClean="0"/>
              <a:t>Write two sentences about what you did during the weekend? Can you include details?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932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words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uperlative</a:t>
            </a:r>
          </a:p>
          <a:p>
            <a:r>
              <a:rPr lang="en-US" dirty="0"/>
              <a:t>s</a:t>
            </a:r>
            <a:r>
              <a:rPr lang="en-US" dirty="0" smtClean="0"/>
              <a:t>yllable</a:t>
            </a:r>
          </a:p>
          <a:p>
            <a:r>
              <a:rPr lang="en-US" dirty="0" smtClean="0"/>
              <a:t>regular</a:t>
            </a:r>
          </a:p>
          <a:p>
            <a:r>
              <a:rPr lang="en-US" dirty="0" smtClean="0"/>
              <a:t>irregular</a:t>
            </a:r>
          </a:p>
          <a:p>
            <a:r>
              <a:rPr lang="en-US" dirty="0"/>
              <a:t>d</a:t>
            </a:r>
            <a:r>
              <a:rPr lang="en-US" dirty="0" smtClean="0"/>
              <a:t>egree</a:t>
            </a:r>
          </a:p>
          <a:p>
            <a:r>
              <a:rPr lang="en-US" dirty="0"/>
              <a:t>c</a:t>
            </a:r>
            <a:r>
              <a:rPr lang="en-US" dirty="0" smtClean="0"/>
              <a:t>ollege</a:t>
            </a:r>
          </a:p>
          <a:p>
            <a:r>
              <a:rPr lang="en-US" dirty="0" smtClean="0"/>
              <a:t>university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iploma</a:t>
            </a:r>
          </a:p>
          <a:p>
            <a:r>
              <a:rPr lang="en-US" dirty="0"/>
              <a:t>u</a:t>
            </a:r>
            <a:r>
              <a:rPr lang="en-US" dirty="0" smtClean="0"/>
              <a:t>ndergraduate degree</a:t>
            </a:r>
          </a:p>
          <a:p>
            <a:r>
              <a:rPr lang="en-US" dirty="0"/>
              <a:t>g</a:t>
            </a:r>
            <a:r>
              <a:rPr lang="en-US" dirty="0" smtClean="0"/>
              <a:t>raduate degree</a:t>
            </a:r>
          </a:p>
          <a:p>
            <a:r>
              <a:rPr lang="en-US" dirty="0" smtClean="0"/>
              <a:t>vocational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1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Superlatives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Any examples of superlatives?</a:t>
            </a:r>
          </a:p>
          <a:p>
            <a:endParaRPr lang="en-US" sz="2000" dirty="0"/>
          </a:p>
          <a:p>
            <a:r>
              <a:rPr lang="en-US" sz="2000" dirty="0" smtClean="0"/>
              <a:t>Mount Everest is _______________ (tall) mountain in the world.</a:t>
            </a:r>
          </a:p>
          <a:p>
            <a:endParaRPr lang="en-US" sz="2000" dirty="0"/>
          </a:p>
          <a:p>
            <a:r>
              <a:rPr lang="en-US" sz="2000" dirty="0" smtClean="0"/>
              <a:t>Some historians think that Aleppo, Syria is ______________ (old)city in the world.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430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Superlatives – rules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#1 Adjective with one syllable (big, old, small, </a:t>
            </a:r>
            <a:r>
              <a:rPr lang="en-US" dirty="0" err="1" smtClean="0"/>
              <a:t>etc</a:t>
            </a:r>
            <a:r>
              <a:rPr lang="en-US" dirty="0" smtClean="0"/>
              <a:t>): put “the” in front of adjective  and add –</a:t>
            </a:r>
            <a:r>
              <a:rPr lang="en-US" dirty="0" err="1" smtClean="0"/>
              <a:t>est</a:t>
            </a:r>
            <a:r>
              <a:rPr lang="en-US" dirty="0" smtClean="0"/>
              <a:t> to the end of the word.</a:t>
            </a:r>
          </a:p>
          <a:p>
            <a:pPr lvl="1"/>
            <a:r>
              <a:rPr lang="en-US" dirty="0" smtClean="0"/>
              <a:t>The biggest</a:t>
            </a:r>
          </a:p>
          <a:p>
            <a:pPr lvl="1"/>
            <a:r>
              <a:rPr lang="en-US" dirty="0" smtClean="0"/>
              <a:t>The oldest</a:t>
            </a:r>
          </a:p>
          <a:p>
            <a:pPr lvl="1"/>
            <a:r>
              <a:rPr lang="en-US" dirty="0" smtClean="0"/>
              <a:t>The smallest</a:t>
            </a:r>
          </a:p>
          <a:p>
            <a:pPr marL="0" indent="0">
              <a:buNone/>
            </a:pPr>
            <a:r>
              <a:rPr lang="en-US" dirty="0" smtClean="0"/>
              <a:t>#2 Adjective that ends with –y: replace –y with an –</a:t>
            </a:r>
            <a:r>
              <a:rPr lang="en-US" dirty="0" err="1" smtClean="0"/>
              <a:t>i</a:t>
            </a:r>
            <a:r>
              <a:rPr lang="en-US" dirty="0" smtClean="0"/>
              <a:t> and add –</a:t>
            </a:r>
            <a:r>
              <a:rPr lang="en-US" dirty="0" err="1" smtClean="0"/>
              <a:t>est</a:t>
            </a:r>
            <a:endParaRPr lang="en-US" dirty="0" smtClean="0"/>
          </a:p>
          <a:p>
            <a:pPr lvl="1"/>
            <a:r>
              <a:rPr lang="en-US" dirty="0" smtClean="0"/>
              <a:t>Pretty ----&gt; prettiest</a:t>
            </a:r>
          </a:p>
          <a:p>
            <a:pPr lvl="1"/>
            <a:r>
              <a:rPr lang="en-US" dirty="0" smtClean="0"/>
              <a:t>Busy ----&gt; busiest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0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Superlatives –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#3 If the adjective has two or more syllables: the most …</a:t>
            </a:r>
          </a:p>
          <a:p>
            <a:pPr lvl="1"/>
            <a:r>
              <a:rPr lang="en-US" dirty="0" smtClean="0"/>
              <a:t>The most expensive</a:t>
            </a:r>
          </a:p>
          <a:p>
            <a:pPr lvl="1"/>
            <a:r>
              <a:rPr lang="en-US" dirty="0" smtClean="0"/>
              <a:t>The most important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#4 Irregular words (good, bad, far)</a:t>
            </a:r>
          </a:p>
          <a:p>
            <a:pPr lvl="1"/>
            <a:r>
              <a:rPr lang="en-US" dirty="0" smtClean="0"/>
              <a:t>The best</a:t>
            </a:r>
          </a:p>
          <a:p>
            <a:pPr lvl="1"/>
            <a:r>
              <a:rPr lang="en-US" dirty="0" smtClean="0"/>
              <a:t>The worst</a:t>
            </a:r>
          </a:p>
          <a:p>
            <a:pPr lvl="1"/>
            <a:r>
              <a:rPr lang="en-US" dirty="0" smtClean="0"/>
              <a:t>The farthest/furthest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4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– Rule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Detroit is ___________________ (large) city in Michigan.</a:t>
            </a:r>
          </a:p>
          <a:p>
            <a:endParaRPr lang="en-US" dirty="0"/>
          </a:p>
          <a:p>
            <a:r>
              <a:rPr lang="en-US" dirty="0" smtClean="0"/>
              <a:t>Michigan State is ___________________ (big) university in Michigan.</a:t>
            </a:r>
          </a:p>
          <a:p>
            <a:endParaRPr lang="en-US" dirty="0"/>
          </a:p>
          <a:p>
            <a:r>
              <a:rPr lang="en-US" dirty="0" smtClean="0"/>
              <a:t>Baby goats (kids) are __________________ (cute) baby animal.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– Rule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Joseph </a:t>
            </a:r>
            <a:r>
              <a:rPr lang="en-US" dirty="0" err="1" smtClean="0"/>
              <a:t>Campau</a:t>
            </a:r>
            <a:r>
              <a:rPr lang="en-US" dirty="0" smtClean="0"/>
              <a:t> it the ________________ (busy) street in Hamtramck.</a:t>
            </a:r>
          </a:p>
          <a:p>
            <a:endParaRPr lang="en-US" dirty="0"/>
          </a:p>
          <a:p>
            <a:r>
              <a:rPr lang="en-US" dirty="0" smtClean="0"/>
              <a:t>She is the _________________ (pretty) girl in the class.</a:t>
            </a:r>
          </a:p>
          <a:p>
            <a:endParaRPr lang="en-US" dirty="0"/>
          </a:p>
          <a:p>
            <a:r>
              <a:rPr lang="en-US" dirty="0" smtClean="0"/>
              <a:t>Brownies are the ________________ (easy) treat to make.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7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860189"/>
            <a:ext cx="7729728" cy="1188720"/>
          </a:xfrm>
        </p:spPr>
        <p:txBody>
          <a:bodyPr/>
          <a:lstStyle/>
          <a:p>
            <a:r>
              <a:rPr lang="en-US" dirty="0" smtClean="0"/>
              <a:t>Practice Rule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Love is ________________________ (important) thing in the world.</a:t>
            </a:r>
          </a:p>
          <a:p>
            <a:endParaRPr lang="en-US" dirty="0"/>
          </a:p>
          <a:p>
            <a:r>
              <a:rPr lang="en-US" dirty="0" smtClean="0"/>
              <a:t>These shoes are _______________________ (comfortable) that I own.</a:t>
            </a:r>
          </a:p>
          <a:p>
            <a:endParaRPr lang="en-US" dirty="0"/>
          </a:p>
          <a:p>
            <a:r>
              <a:rPr lang="en-US" dirty="0" smtClean="0"/>
              <a:t>Roses are ____________________ (beautiful) flowers.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2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– Rule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Rain on the roof is __________________ (good) sound.</a:t>
            </a:r>
          </a:p>
          <a:p>
            <a:endParaRPr lang="en-US" dirty="0"/>
          </a:p>
          <a:p>
            <a:r>
              <a:rPr lang="en-US" dirty="0" smtClean="0"/>
              <a:t>Who drove __________________ (far) to get to class today?</a:t>
            </a:r>
          </a:p>
          <a:p>
            <a:endParaRPr lang="en-US" dirty="0"/>
          </a:p>
          <a:p>
            <a:r>
              <a:rPr lang="en-US" dirty="0" smtClean="0"/>
              <a:t>Bullies are __________________ (bad) type of people.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Fifty states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of vocabulary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46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Education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Textbook – pre-unit P7.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does the education system in your country work?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90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class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the index card – answer the following question:</a:t>
            </a:r>
          </a:p>
          <a:p>
            <a:endParaRPr lang="en-US" dirty="0"/>
          </a:p>
          <a:p>
            <a:r>
              <a:rPr lang="en-US" dirty="0" smtClean="0"/>
              <a:t>What is the biggest city you have ever visited?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254</TotalTime>
  <Words>419</Words>
  <Application>Microsoft Office PowerPoint</Application>
  <PresentationFormat>Widescreen</PresentationFormat>
  <Paragraphs>79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Gill Sans MT</vt:lpstr>
      <vt:lpstr>Parcel</vt:lpstr>
      <vt:lpstr>Monday, September 16, 2019</vt:lpstr>
      <vt:lpstr>Weekend activities</vt:lpstr>
      <vt:lpstr>Useful words for today</vt:lpstr>
      <vt:lpstr>Superlatives</vt:lpstr>
      <vt:lpstr>Superlatives – rules </vt:lpstr>
      <vt:lpstr>Superlatives – rules</vt:lpstr>
      <vt:lpstr>Practice – Rule #1</vt:lpstr>
      <vt:lpstr>Practice – Rule #2</vt:lpstr>
      <vt:lpstr>Practice Rule #3</vt:lpstr>
      <vt:lpstr>Practice – Rule #4</vt:lpstr>
      <vt:lpstr>The Fifty states</vt:lpstr>
      <vt:lpstr>US Education System</vt:lpstr>
      <vt:lpstr>End of class review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Monday, September 16, 2019</dc:title>
  <dc:creator>Coral,  Toni</dc:creator>
  <cp:lastModifiedBy>Coral,  Toni</cp:lastModifiedBy>
  <cp:revision>46</cp:revision>
  <dcterms:created xsi:type="dcterms:W3CDTF">2019-09-15T19:57:16Z</dcterms:created>
  <dcterms:modified xsi:type="dcterms:W3CDTF">2019-09-16T15:51:45Z</dcterms:modified>
</cp:coreProperties>
</file>