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8" r:id="rId3"/>
    <p:sldId id="257" r:id="rId4"/>
    <p:sldId id="265" r:id="rId5"/>
    <p:sldId id="258" r:id="rId6"/>
    <p:sldId id="259" r:id="rId7"/>
    <p:sldId id="264" r:id="rId8"/>
    <p:sldId id="266" r:id="rId9"/>
    <p:sldId id="26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73482-AB74-4E76-B2CC-12FE6F88C0A4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E44B-BB17-40B2-BDF0-E2AA02436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9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E44B-BB17-40B2-BDF0-E2AA024365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0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for class with my own facts</a:t>
            </a:r>
            <a:r>
              <a:rPr lang="en-US" baseline="0" dirty="0" smtClean="0"/>
              <a:t> and post-its. I’ll take five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E44B-BB17-40B2-BDF0-E2AA024365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53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Monday, September 9, 2019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61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Space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Rented </a:t>
            </a:r>
            <a:r>
              <a:rPr lang="en-US" sz="2400" dirty="0" smtClean="0"/>
              <a:t>property</a:t>
            </a:r>
          </a:p>
          <a:p>
            <a:r>
              <a:rPr lang="en-US" sz="2400" dirty="0" smtClean="0"/>
              <a:t>Try not to drag chairs and tables along the floor.</a:t>
            </a:r>
          </a:p>
          <a:p>
            <a:r>
              <a:rPr lang="en-US" sz="2400" dirty="0" smtClean="0"/>
              <a:t>Bathroom – location</a:t>
            </a:r>
          </a:p>
          <a:p>
            <a:r>
              <a:rPr lang="en-US" sz="2400" dirty="0" smtClean="0"/>
              <a:t>Locked doors</a:t>
            </a:r>
          </a:p>
          <a:p>
            <a:r>
              <a:rPr lang="en-US" sz="2400" dirty="0" smtClean="0"/>
              <a:t>Emergency exits</a:t>
            </a:r>
          </a:p>
          <a:p>
            <a:r>
              <a:rPr lang="en-US" sz="2400" dirty="0" smtClean="0"/>
              <a:t>Let’s keep it as neat and clean as possible.</a:t>
            </a:r>
          </a:p>
          <a:p>
            <a:pPr lvl="1"/>
            <a:r>
              <a:rPr lang="en-US" sz="2400" dirty="0" smtClean="0"/>
              <a:t>Garbage pail locations</a:t>
            </a:r>
          </a:p>
          <a:p>
            <a:pPr lvl="1"/>
            <a:r>
              <a:rPr lang="en-US" sz="2400" dirty="0" smtClean="0"/>
              <a:t>Boxes for recycling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342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Icebreaker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336" y="2286000"/>
            <a:ext cx="3330702" cy="35814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Icebreaker is an activity that helps people to get to know each other. The word is an idiom</a:t>
            </a:r>
          </a:p>
          <a:p>
            <a:r>
              <a:rPr lang="en-US" sz="2400" dirty="0" smtClean="0"/>
              <a:t>Take a few post-it notes and place on table in front of you, separately.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296" y="4801621"/>
            <a:ext cx="2119746" cy="15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 Breaker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On each post-it note, write one fact about yourself.</a:t>
            </a:r>
          </a:p>
          <a:p>
            <a:r>
              <a:rPr lang="en-US" sz="2400" dirty="0" smtClean="0"/>
              <a:t>If you have five post-it notes, you will write five different facts.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375" y="3396828"/>
            <a:ext cx="3183079" cy="313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02228" y="2305595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Share!!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108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 Structure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Monday - Textbook and grammar</a:t>
            </a:r>
          </a:p>
          <a:p>
            <a:r>
              <a:rPr lang="en-US" sz="2600" dirty="0" smtClean="0"/>
              <a:t>Tuesday – Textbook and grammar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Wednesday – Textbook and grammar</a:t>
            </a:r>
          </a:p>
          <a:p>
            <a:r>
              <a:rPr lang="en-US" sz="2400" dirty="0" smtClean="0"/>
              <a:t>Thursday – Reading (US history, civics, and your interests) and computers (starting in October)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966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Standards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With your table – brainstorm ideas for “rules” we should have to help everyone learn in a positive environment.</a:t>
            </a:r>
          </a:p>
          <a:p>
            <a:endParaRPr lang="en-US" sz="2800" dirty="0"/>
          </a:p>
          <a:p>
            <a:r>
              <a:rPr lang="en-US" sz="2800" dirty="0"/>
              <a:t>5 </a:t>
            </a:r>
            <a:r>
              <a:rPr lang="en-US" sz="2800" dirty="0" smtClean="0"/>
              <a:t>minutes</a:t>
            </a:r>
          </a:p>
          <a:p>
            <a:endParaRPr lang="en-US" sz="2800" dirty="0"/>
          </a:p>
          <a:p>
            <a:r>
              <a:rPr lang="en-US" sz="2800" dirty="0" smtClean="0"/>
              <a:t>Share.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511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-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One page only. Spelling doesn’t count.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Helps me know a little bit about you.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Repeat after me as I read.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Any individuals want to read aloud? A few volunteers needed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9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Pull out a block.</a:t>
            </a:r>
          </a:p>
          <a:p>
            <a:r>
              <a:rPr lang="en-US" sz="2400" dirty="0" smtClean="0"/>
              <a:t>Look at the number.</a:t>
            </a:r>
          </a:p>
          <a:p>
            <a:r>
              <a:rPr lang="en-US" sz="2400" dirty="0" smtClean="0"/>
              <a:t>Answer the question on the index card with that number.</a:t>
            </a:r>
          </a:p>
          <a:p>
            <a:endParaRPr lang="en-US" sz="2400" dirty="0"/>
          </a:p>
          <a:p>
            <a:r>
              <a:rPr lang="en-US" sz="2400" dirty="0" smtClean="0"/>
              <a:t>Can we keep the tower standing?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62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Back here at 9:00.</a:t>
            </a:r>
          </a:p>
          <a:p>
            <a:r>
              <a:rPr lang="en-US" sz="2400" dirty="0" smtClean="0"/>
              <a:t>Bring a notebook for taking notes.</a:t>
            </a:r>
          </a:p>
          <a:p>
            <a:r>
              <a:rPr lang="en-US" sz="2400" dirty="0" smtClean="0"/>
              <a:t>A pen or pencil.</a:t>
            </a:r>
          </a:p>
          <a:p>
            <a:r>
              <a:rPr lang="en-US" sz="2400" dirty="0" smtClean="0"/>
              <a:t>Perhaps a folder for keeping worksheets.</a:t>
            </a:r>
          </a:p>
          <a:p>
            <a:endParaRPr lang="en-US" sz="2400" dirty="0"/>
          </a:p>
          <a:p>
            <a:r>
              <a:rPr lang="en-US" sz="2400" dirty="0" smtClean="0"/>
              <a:t>What are different things we say when we are leaving a place?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729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586</TotalTime>
  <Words>299</Words>
  <Application>Microsoft Office PowerPoint</Application>
  <PresentationFormat>Widescreen</PresentationFormat>
  <Paragraphs>54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Franklin Gothic Book</vt:lpstr>
      <vt:lpstr>Crop</vt:lpstr>
      <vt:lpstr>Welcome!</vt:lpstr>
      <vt:lpstr>Classroom Space</vt:lpstr>
      <vt:lpstr>Icebreaker  </vt:lpstr>
      <vt:lpstr>Ice Breaker</vt:lpstr>
      <vt:lpstr>Share!!</vt:lpstr>
      <vt:lpstr>Class Structure</vt:lpstr>
      <vt:lpstr>Community Standards</vt:lpstr>
      <vt:lpstr>Survey - Interests</vt:lpstr>
      <vt:lpstr>Jenga</vt:lpstr>
      <vt:lpstr>Tomorrow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Coral,  Toni</dc:creator>
  <cp:lastModifiedBy>Coral,  Toni</cp:lastModifiedBy>
  <cp:revision>50</cp:revision>
  <dcterms:created xsi:type="dcterms:W3CDTF">2018-09-01T17:44:13Z</dcterms:created>
  <dcterms:modified xsi:type="dcterms:W3CDTF">2019-09-10T01:14:35Z</dcterms:modified>
</cp:coreProperties>
</file>