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63" r:id="rId5"/>
    <p:sldId id="264" r:id="rId6"/>
    <p:sldId id="258" r:id="rId7"/>
    <p:sldId id="260" r:id="rId8"/>
    <p:sldId id="261" r:id="rId9"/>
    <p:sldId id="259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E162E-562E-4AE2-9E6D-BFB4646C5E4B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0D0CD-92F4-4C8B-8B2D-E88ADDD3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Two-sided worksheet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0D0CD-92F4-4C8B-8B2D-E88ADDD35E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02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punctuation mark called?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0D0CD-92F4-4C8B-8B2D-E88ADDD35E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8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0D0CD-92F4-4C8B-8B2D-E88ADDD35E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52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to share books – the copy machine was not working</a:t>
            </a:r>
            <a:r>
              <a:rPr lang="en-US" baseline="0" dirty="0" smtClean="0"/>
              <a:t> this morning </a:t>
            </a:r>
            <a:r>
              <a:rPr lang="en-US" baseline="0" dirty="0" smtClean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0D0CD-92F4-4C8B-8B2D-E88ADDD35E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31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a.org/events/friday-night-live-new-music-detroit-strange-beautiful-music" TargetMode="External"/><Relationship Id="rId2" Type="http://schemas.openxmlformats.org/officeDocument/2006/relationships/hyperlink" Target="http://www.dia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smtClean="0"/>
              <a:t>Thur</a:t>
            </a:r>
            <a:r>
              <a:rPr lang="en-US" sz="4800" smtClean="0"/>
              <a:t>sday</a:t>
            </a:r>
            <a:r>
              <a:rPr lang="en-US" sz="4800" dirty="0" smtClean="0"/>
              <a:t>, September 12,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Last day of the week </a:t>
            </a:r>
            <a:r>
              <a:rPr lang="en-US" sz="2000" dirty="0" smtClean="0">
                <a:sym typeface="Wingdings" panose="05000000000000000000" pitchFamily="2" charset="2"/>
              </a:rPr>
              <a:t>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58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85900" y="240030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Plans for the weekend?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14880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from yesterday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is a contraction?</a:t>
            </a:r>
          </a:p>
          <a:p>
            <a:pPr lvl="1"/>
            <a:r>
              <a:rPr lang="en-US" sz="2400" dirty="0" smtClean="0"/>
              <a:t>Example?</a:t>
            </a:r>
          </a:p>
          <a:p>
            <a:r>
              <a:rPr lang="en-US" sz="2400" dirty="0" smtClean="0"/>
              <a:t>What is a superlative?</a:t>
            </a:r>
          </a:p>
          <a:p>
            <a:pPr lvl="1"/>
            <a:r>
              <a:rPr lang="en-US" sz="2400" dirty="0" smtClean="0"/>
              <a:t>Example?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64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- contractions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is making dinner.</a:t>
            </a:r>
          </a:p>
          <a:p>
            <a:endParaRPr lang="en-US" dirty="0"/>
          </a:p>
          <a:p>
            <a:r>
              <a:rPr lang="en-US" dirty="0" smtClean="0"/>
              <a:t>That is a nice thing to say.</a:t>
            </a:r>
          </a:p>
          <a:p>
            <a:endParaRPr lang="en-US" dirty="0"/>
          </a:p>
          <a:p>
            <a:r>
              <a:rPr lang="en-US" dirty="0" smtClean="0"/>
              <a:t>They will move to a new apartment next week.</a:t>
            </a:r>
          </a:p>
          <a:p>
            <a:endParaRPr lang="en-US" dirty="0"/>
          </a:p>
          <a:p>
            <a:r>
              <a:rPr lang="en-US" dirty="0" smtClean="0"/>
              <a:t>It is cloudy today.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79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- superlatives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Mississippi River is ___________________ (long) river in the United States.</a:t>
            </a:r>
          </a:p>
          <a:p>
            <a:endParaRPr lang="en-US" dirty="0"/>
          </a:p>
          <a:p>
            <a:r>
              <a:rPr lang="en-US" dirty="0" smtClean="0"/>
              <a:t>New York City is _____________________ (large) city in the United States.</a:t>
            </a:r>
          </a:p>
          <a:p>
            <a:endParaRPr lang="en-US" dirty="0"/>
          </a:p>
          <a:p>
            <a:r>
              <a:rPr lang="en-US" dirty="0" smtClean="0"/>
              <a:t>Alaska is ____________________ (big) state in the United States</a:t>
            </a:r>
          </a:p>
          <a:p>
            <a:endParaRPr lang="en-US" dirty="0"/>
          </a:p>
          <a:p>
            <a:r>
              <a:rPr lang="en-US" dirty="0" smtClean="0"/>
              <a:t>St. Augustine, Florida is _______________ (old) city in the United States.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72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free thing to do!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dirty="0" smtClean="0">
                <a:hlinkClick r:id="rId2"/>
              </a:rPr>
              <a:t>Detroit Institute of Arts</a:t>
            </a:r>
            <a:r>
              <a:rPr lang="en-US" sz="2400" dirty="0" smtClean="0"/>
              <a:t> is free to all residents of Wayne, Oakland, and Macomb counties.</a:t>
            </a:r>
          </a:p>
          <a:p>
            <a:r>
              <a:rPr lang="en-US" sz="2400" dirty="0" smtClean="0"/>
              <a:t>Free </a:t>
            </a:r>
            <a:r>
              <a:rPr lang="en-US" sz="2400" dirty="0" smtClean="0">
                <a:hlinkClick r:id="rId3"/>
              </a:rPr>
              <a:t>music</a:t>
            </a:r>
            <a:r>
              <a:rPr lang="en-US" sz="2400" dirty="0" smtClean="0"/>
              <a:t> tomorrow evening.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25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words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omprehension</a:t>
            </a:r>
          </a:p>
          <a:p>
            <a:r>
              <a:rPr lang="en-US" dirty="0"/>
              <a:t>d</a:t>
            </a:r>
            <a:r>
              <a:rPr lang="en-US" dirty="0" smtClean="0"/>
              <a:t>iscussion</a:t>
            </a:r>
          </a:p>
          <a:p>
            <a:r>
              <a:rPr lang="en-US" dirty="0"/>
              <a:t>d</a:t>
            </a:r>
            <a:r>
              <a:rPr lang="en-US" dirty="0" smtClean="0"/>
              <a:t>etails</a:t>
            </a:r>
          </a:p>
          <a:p>
            <a:r>
              <a:rPr lang="en-US" dirty="0"/>
              <a:t>n</a:t>
            </a:r>
            <a:r>
              <a:rPr lang="en-US" dirty="0" smtClean="0"/>
              <a:t>ation</a:t>
            </a:r>
          </a:p>
          <a:p>
            <a:r>
              <a:rPr lang="en-US" dirty="0" smtClean="0"/>
              <a:t>join</a:t>
            </a:r>
          </a:p>
          <a:p>
            <a:r>
              <a:rPr lang="en-US" dirty="0" smtClean="0"/>
              <a:t>flat land</a:t>
            </a:r>
          </a:p>
          <a:p>
            <a:r>
              <a:rPr lang="en-US" dirty="0"/>
              <a:t>c</a:t>
            </a:r>
            <a:r>
              <a:rPr lang="en-US" dirty="0" smtClean="0"/>
              <a:t>limate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population</a:t>
            </a:r>
          </a:p>
          <a:p>
            <a:r>
              <a:rPr lang="en-US" dirty="0"/>
              <a:t>i</a:t>
            </a:r>
            <a:r>
              <a:rPr lang="en-US" dirty="0" smtClean="0"/>
              <a:t>dentity</a:t>
            </a:r>
          </a:p>
          <a:p>
            <a:r>
              <a:rPr lang="en-US" dirty="0"/>
              <a:t>o</a:t>
            </a:r>
            <a:r>
              <a:rPr lang="en-US" dirty="0" smtClean="0"/>
              <a:t>rigin</a:t>
            </a:r>
          </a:p>
          <a:p>
            <a:r>
              <a:rPr lang="en-US" dirty="0"/>
              <a:t>s</a:t>
            </a:r>
            <a:r>
              <a:rPr lang="en-US" dirty="0" smtClean="0"/>
              <a:t>ymbol 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50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already know?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How many states are there in the U.S.?</a:t>
            </a:r>
          </a:p>
          <a:p>
            <a:r>
              <a:rPr lang="en-US" sz="2400" dirty="0" smtClean="0"/>
              <a:t>Have you visited any states? Which ones?</a:t>
            </a:r>
          </a:p>
          <a:p>
            <a:r>
              <a:rPr lang="en-US" sz="2400" dirty="0" smtClean="0"/>
              <a:t>How many can you and your partners at your table name? NO PHONES!!</a:t>
            </a:r>
          </a:p>
          <a:p>
            <a:pPr lvl="1"/>
            <a:r>
              <a:rPr lang="en-US" sz="2400" dirty="0" smtClean="0"/>
              <a:t>Write your answers on the white board. Don’t worry about spelling.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90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 you know a map of the USA?</a:t>
            </a:r>
            <a:endParaRPr lang="en-US" dirty="0"/>
          </a:p>
        </p:txBody>
      </p:sp>
      <p:pic>
        <p:nvPicPr>
          <p:cNvPr id="4" name="Content Placeholder 3" descr="Image result for blank usa map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2" y="1984664"/>
            <a:ext cx="6373091" cy="4319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94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Fifty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Silent reading</a:t>
            </a:r>
          </a:p>
          <a:p>
            <a:r>
              <a:rPr lang="en-US" dirty="0" smtClean="0"/>
              <a:t>Listen</a:t>
            </a:r>
          </a:p>
          <a:p>
            <a:r>
              <a:rPr lang="en-US" dirty="0" smtClean="0"/>
              <a:t>Volunteers</a:t>
            </a:r>
          </a:p>
          <a:p>
            <a:r>
              <a:rPr lang="en-US" dirty="0" smtClean="0"/>
              <a:t>Complete: vocabulary (meaning) and comprehension (looking for main ideas and looking for details)</a:t>
            </a:r>
          </a:p>
          <a:p>
            <a:r>
              <a:rPr lang="en-US" dirty="0" smtClean="0"/>
              <a:t>Class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6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611</TotalTime>
  <Words>288</Words>
  <Application>Microsoft Office PowerPoint</Application>
  <PresentationFormat>Widescreen</PresentationFormat>
  <Paragraphs>59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Franklin Gothic Book</vt:lpstr>
      <vt:lpstr>Wingdings</vt:lpstr>
      <vt:lpstr>Crop</vt:lpstr>
      <vt:lpstr>Thursday, September 12, 2019</vt:lpstr>
      <vt:lpstr>Plans for the weekend?</vt:lpstr>
      <vt:lpstr>Review from yesterday</vt:lpstr>
      <vt:lpstr>Practice - contractions</vt:lpstr>
      <vt:lpstr>Practice - superlatives</vt:lpstr>
      <vt:lpstr>A free thing to do!</vt:lpstr>
      <vt:lpstr>A few words for today</vt:lpstr>
      <vt:lpstr>What do you already know?</vt:lpstr>
      <vt:lpstr>How well do you know a map of the USA?</vt:lpstr>
      <vt:lpstr>The Fifty States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September 11, 2019</dc:title>
  <dc:creator>Coral,  Toni</dc:creator>
  <cp:lastModifiedBy>Coral,  Toni</cp:lastModifiedBy>
  <cp:revision>76</cp:revision>
  <dcterms:created xsi:type="dcterms:W3CDTF">2019-09-11T00:21:36Z</dcterms:created>
  <dcterms:modified xsi:type="dcterms:W3CDTF">2019-09-12T13:03:56Z</dcterms:modified>
</cp:coreProperties>
</file>