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65" r:id="rId4"/>
    <p:sldId id="264" r:id="rId5"/>
    <p:sldId id="258" r:id="rId6"/>
    <p:sldId id="261" r:id="rId7"/>
    <p:sldId id="263" r:id="rId8"/>
    <p:sldId id="259" r:id="rId9"/>
    <p:sldId id="260" r:id="rId10"/>
    <p:sldId id="262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A5778-FBDF-441A-BD8D-FEB162CB6A0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6E9AD-2B84-40D3-8140-BBCFFC3EF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4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we complete them now, cards can be ready for us when we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6E9AD-2B84-40D3-8140-BBCFFC3EF0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74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students</a:t>
            </a:r>
            <a:r>
              <a:rPr lang="en-US" baseline="0" dirty="0" smtClean="0"/>
              <a:t> find North Dakota on the map. Also, read some sections of the website.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6E9AD-2B84-40D3-8140-BBCFFC3EF0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7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asternmarket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s.gov/knri/index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Thursday, September 19,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5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in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you visited </a:t>
            </a:r>
            <a:r>
              <a:rPr lang="en-US" dirty="0" smtClean="0">
                <a:hlinkClick r:id="rId2"/>
              </a:rPr>
              <a:t>Eastern Market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An open air market that dates back to the 19</a:t>
            </a:r>
            <a:r>
              <a:rPr lang="en-US" baseline="30000" dirty="0" smtClean="0"/>
              <a:t>th</a:t>
            </a:r>
            <a:r>
              <a:rPr lang="en-US" dirty="0" smtClean="0"/>
              <a:t> century.</a:t>
            </a:r>
          </a:p>
          <a:p>
            <a:r>
              <a:rPr lang="en-US" dirty="0" smtClean="0"/>
              <a:t>45,000 shop there during the weekends.</a:t>
            </a:r>
          </a:p>
          <a:p>
            <a:r>
              <a:rPr lang="en-US" dirty="0" smtClean="0"/>
              <a:t>Fresh produce</a:t>
            </a:r>
          </a:p>
          <a:p>
            <a:r>
              <a:rPr lang="en-US" dirty="0" smtClean="0"/>
              <a:t>Restaurants, shops, and bakeries.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51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for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pplication</a:t>
            </a:r>
          </a:p>
          <a:p>
            <a:r>
              <a:rPr lang="en-US" dirty="0"/>
              <a:t>a</a:t>
            </a:r>
            <a:r>
              <a:rPr lang="en-US" dirty="0" smtClean="0"/>
              <a:t>pplicant</a:t>
            </a:r>
          </a:p>
          <a:p>
            <a:r>
              <a:rPr lang="en-US" dirty="0"/>
              <a:t>p</a:t>
            </a:r>
            <a:r>
              <a:rPr lang="en-US" dirty="0" smtClean="0"/>
              <a:t>roof of identity</a:t>
            </a:r>
          </a:p>
          <a:p>
            <a:r>
              <a:rPr lang="en-US" dirty="0"/>
              <a:t>p</a:t>
            </a:r>
            <a:r>
              <a:rPr lang="en-US" dirty="0" smtClean="0"/>
              <a:t>roof of residency</a:t>
            </a:r>
          </a:p>
          <a:p>
            <a:r>
              <a:rPr lang="en-US" dirty="0"/>
              <a:t>s</a:t>
            </a:r>
            <a:r>
              <a:rPr lang="en-US" dirty="0" smtClean="0"/>
              <a:t>ignature</a:t>
            </a:r>
          </a:p>
          <a:p>
            <a:r>
              <a:rPr lang="en-US" dirty="0"/>
              <a:t>c</a:t>
            </a:r>
            <a:r>
              <a:rPr lang="en-US" dirty="0" smtClean="0"/>
              <a:t>ertify</a:t>
            </a:r>
          </a:p>
          <a:p>
            <a:r>
              <a:rPr lang="en-US" dirty="0" err="1" smtClean="0"/>
              <a:t>responsibilty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orrow</a:t>
            </a:r>
          </a:p>
          <a:p>
            <a:r>
              <a:rPr lang="en-US" dirty="0"/>
              <a:t>o</a:t>
            </a:r>
            <a:r>
              <a:rPr lang="en-US" dirty="0" smtClean="0"/>
              <a:t>verdue</a:t>
            </a:r>
          </a:p>
          <a:p>
            <a:r>
              <a:rPr lang="en-US" dirty="0"/>
              <a:t>p</a:t>
            </a:r>
            <a:r>
              <a:rPr lang="en-US" dirty="0" smtClean="0"/>
              <a:t>olicy (policies)</a:t>
            </a:r>
          </a:p>
        </p:txBody>
      </p:sp>
    </p:spTree>
    <p:extLst>
      <p:ext uri="{BB962C8B-B14F-4D97-AF65-F5344CB8AC3E}">
        <p14:creationId xmlns:p14="http://schemas.microsoft.com/office/powerpoint/2010/main" val="32137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Trip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will walk to the Hamtramck Public Library</a:t>
            </a:r>
          </a:p>
          <a:p>
            <a:r>
              <a:rPr lang="en-US" dirty="0" smtClean="0"/>
              <a:t>Morning class:  Wednesday, October 2 – leave here at 9:45</a:t>
            </a:r>
          </a:p>
          <a:p>
            <a:r>
              <a:rPr lang="en-US" dirty="0" smtClean="0"/>
              <a:t>Afternoon class:  Monday, October 7 – leave here at 12:45.</a:t>
            </a:r>
          </a:p>
          <a:p>
            <a:endParaRPr lang="en-US" dirty="0"/>
          </a:p>
          <a:p>
            <a:r>
              <a:rPr lang="en-US" dirty="0" smtClean="0"/>
              <a:t>Orientation and get library cards.</a:t>
            </a:r>
          </a:p>
          <a:p>
            <a:r>
              <a:rPr lang="en-US" dirty="0" smtClean="0"/>
              <a:t>Bring id and a bill showing your current address.</a:t>
            </a:r>
          </a:p>
          <a:p>
            <a:endParaRPr lang="en-US" dirty="0"/>
          </a:p>
          <a:p>
            <a:r>
              <a:rPr lang="en-US" dirty="0" smtClean="0"/>
              <a:t>Library card application – let’s look at and complete.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of the </a:t>
            </a:r>
            <a:r>
              <a:rPr lang="en-US" dirty="0" err="1" smtClean="0"/>
              <a:t>luisa</a:t>
            </a:r>
            <a:r>
              <a:rPr lang="en-US" dirty="0" smtClean="0"/>
              <a:t> Sentences – from yesterday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4109120"/>
          </a:xfrm>
        </p:spPr>
        <p:txBody>
          <a:bodyPr/>
          <a:lstStyle/>
          <a:p>
            <a:r>
              <a:rPr lang="en-US" dirty="0" smtClean="0"/>
              <a:t>Luisa always go to the ESL class.</a:t>
            </a:r>
          </a:p>
          <a:p>
            <a:endParaRPr lang="en-US" dirty="0"/>
          </a:p>
          <a:p>
            <a:r>
              <a:rPr lang="en-US" dirty="0" smtClean="0"/>
              <a:t>Luisa rarely clean house.</a:t>
            </a:r>
          </a:p>
          <a:p>
            <a:endParaRPr lang="en-US" dirty="0"/>
          </a:p>
          <a:p>
            <a:r>
              <a:rPr lang="en-US" dirty="0" smtClean="0"/>
              <a:t>Luisa sometimes goes to grocery store.</a:t>
            </a:r>
          </a:p>
          <a:p>
            <a:endParaRPr lang="en-US" dirty="0"/>
          </a:p>
          <a:p>
            <a:r>
              <a:rPr lang="en-US" dirty="0" smtClean="0"/>
              <a:t>Rarely Luisa rents a video.</a:t>
            </a:r>
          </a:p>
          <a:p>
            <a:endParaRPr lang="en-US" dirty="0"/>
          </a:p>
          <a:p>
            <a:r>
              <a:rPr lang="en-US" dirty="0" smtClean="0"/>
              <a:t>Luisa goes </a:t>
            </a:r>
            <a:r>
              <a:rPr lang="en-US" dirty="0" err="1" smtClean="0"/>
              <a:t>runing</a:t>
            </a:r>
            <a:r>
              <a:rPr lang="en-US" dirty="0" smtClean="0"/>
              <a:t> usually at morning.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22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accomplishes everything that needs to get done. (usually)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 smtClean="0">
                <a:solidFill>
                  <a:srgbClr val="FF0000"/>
                </a:solidFill>
              </a:rPr>
              <a:t>usually</a:t>
            </a:r>
            <a:r>
              <a:rPr lang="en-US" dirty="0" smtClean="0"/>
              <a:t> accomplishes everything that needs to get done.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Usually,</a:t>
            </a:r>
            <a:r>
              <a:rPr lang="en-US" dirty="0" smtClean="0"/>
              <a:t> he accomplishes everything that needs to get done.</a:t>
            </a:r>
          </a:p>
          <a:p>
            <a:r>
              <a:rPr lang="en-US" dirty="0" smtClean="0"/>
              <a:t>He accomplishes everything that needs to get done, </a:t>
            </a:r>
            <a:r>
              <a:rPr lang="en-US" dirty="0" smtClean="0">
                <a:solidFill>
                  <a:srgbClr val="FF0000"/>
                </a:solidFill>
              </a:rPr>
              <a:t>usually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36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very busy in the morning. (always)</a:t>
            </a:r>
          </a:p>
          <a:p>
            <a:endParaRPr lang="en-US" dirty="0"/>
          </a:p>
          <a:p>
            <a:r>
              <a:rPr lang="en-US" dirty="0" smtClean="0"/>
              <a:t>They are </a:t>
            </a:r>
            <a:r>
              <a:rPr lang="en-US" dirty="0" smtClean="0">
                <a:solidFill>
                  <a:srgbClr val="FF0000"/>
                </a:solidFill>
              </a:rPr>
              <a:t>always</a:t>
            </a:r>
            <a:r>
              <a:rPr lang="en-US" dirty="0" smtClean="0"/>
              <a:t> very busy in the morning.</a:t>
            </a:r>
          </a:p>
          <a:p>
            <a:endParaRPr lang="en-US" dirty="0"/>
          </a:p>
          <a:p>
            <a:r>
              <a:rPr lang="en-US" dirty="0" smtClean="0"/>
              <a:t>She finds time to relax. (rarely)</a:t>
            </a:r>
          </a:p>
          <a:p>
            <a:endParaRPr lang="en-US" dirty="0"/>
          </a:p>
          <a:p>
            <a:r>
              <a:rPr lang="en-US" dirty="0" smtClean="0"/>
              <a:t>She </a:t>
            </a:r>
            <a:r>
              <a:rPr lang="en-US" dirty="0" smtClean="0">
                <a:solidFill>
                  <a:srgbClr val="FF0000"/>
                </a:solidFill>
              </a:rPr>
              <a:t>rarely</a:t>
            </a:r>
            <a:r>
              <a:rPr lang="en-US" dirty="0" smtClean="0"/>
              <a:t> finds time to relax.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6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CASAS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schedule on the intermediate test.</a:t>
            </a:r>
          </a:p>
          <a:p>
            <a:r>
              <a:rPr lang="en-US" dirty="0" smtClean="0"/>
              <a:t>Let’s look at it and some practice questions.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29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combine schedules and your interest in reading.</a:t>
            </a:r>
          </a:p>
          <a:p>
            <a:endParaRPr lang="en-US" dirty="0"/>
          </a:p>
          <a:p>
            <a:r>
              <a:rPr lang="en-US" dirty="0" smtClean="0"/>
              <a:t>Indian Village National Park, in the article, may be this location – </a:t>
            </a:r>
            <a:r>
              <a:rPr lang="en-US" dirty="0" smtClean="0">
                <a:hlinkClick r:id="rId3"/>
              </a:rPr>
              <a:t>Knife River Indian Village</a:t>
            </a:r>
            <a:r>
              <a:rPr lang="en-US" dirty="0" smtClean="0"/>
              <a:t> – in North Dakota.  It also may be completely fictional.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7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train schedule and some comprehension questions.</a:t>
            </a:r>
          </a:p>
          <a:p>
            <a:endParaRPr lang="en-US" dirty="0"/>
          </a:p>
          <a:p>
            <a:r>
              <a:rPr lang="en-US" dirty="0" smtClean="0"/>
              <a:t>Silent read.</a:t>
            </a:r>
          </a:p>
          <a:p>
            <a:r>
              <a:rPr lang="en-US" dirty="0" smtClean="0"/>
              <a:t>I’ll read.</a:t>
            </a:r>
          </a:p>
          <a:p>
            <a:r>
              <a:rPr lang="en-US" dirty="0" smtClean="0"/>
              <a:t>Volunteers to read one </a:t>
            </a:r>
            <a:r>
              <a:rPr lang="en-US" smtClean="0"/>
              <a:t>paragraph each.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7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you 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good thing that happened to you this week?</a:t>
            </a:r>
          </a:p>
          <a:p>
            <a:endParaRPr lang="en-US" dirty="0"/>
          </a:p>
          <a:p>
            <a:r>
              <a:rPr lang="en-US" dirty="0" smtClean="0"/>
              <a:t>What is something you learned this week that you’re really glad you learned?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4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452</TotalTime>
  <Words>402</Words>
  <Application>Microsoft Office PowerPoint</Application>
  <PresentationFormat>Widescreen</PresentationFormat>
  <Paragraphs>73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Gill Sans MT</vt:lpstr>
      <vt:lpstr>Parcel</vt:lpstr>
      <vt:lpstr>Thursday, September 19, 2019</vt:lpstr>
      <vt:lpstr>Free in Detroit</vt:lpstr>
      <vt:lpstr>Words for the day</vt:lpstr>
      <vt:lpstr>Field Trip</vt:lpstr>
      <vt:lpstr>Last of the luisa Sentences – from yesterday</vt:lpstr>
      <vt:lpstr>A little Practice</vt:lpstr>
      <vt:lpstr>A little Practice</vt:lpstr>
      <vt:lpstr>CASAS Practice</vt:lpstr>
      <vt:lpstr>Travel reading</vt:lpstr>
      <vt:lpstr>Reading Selection</vt:lpstr>
      <vt:lpstr>Before you go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September 19, 2019</dc:title>
  <dc:creator>Coral,  Toni</dc:creator>
  <cp:lastModifiedBy>Coral,  Toni</cp:lastModifiedBy>
  <cp:revision>29</cp:revision>
  <dcterms:created xsi:type="dcterms:W3CDTF">2019-09-19T00:02:54Z</dcterms:created>
  <dcterms:modified xsi:type="dcterms:W3CDTF">2019-09-19T18:16:47Z</dcterms:modified>
</cp:coreProperties>
</file>