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0"/>
  </p:notesMasterIdLst>
  <p:sldIdLst>
    <p:sldId id="256" r:id="rId2"/>
    <p:sldId id="263" r:id="rId3"/>
    <p:sldId id="257" r:id="rId4"/>
    <p:sldId id="264" r:id="rId5"/>
    <p:sldId id="258" r:id="rId6"/>
    <p:sldId id="262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53FC5-6DC0-4075-9743-5E105C8E5EC1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18C59-AA39-4307-AA65-6236B608F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52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Mini</a:t>
            </a:r>
            <a:r>
              <a:rPr lang="en-US" baseline="0" dirty="0" smtClean="0"/>
              <a:t> paragraph to write. You will keep and build on to create your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18C59-AA39-4307-AA65-6236B608F4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0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clips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18C59-AA39-4307-AA65-6236B608F4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9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Moreover – as a further matter,</a:t>
            </a:r>
            <a:r>
              <a:rPr lang="en-US" baseline="0" dirty="0" smtClean="0"/>
              <a:t> besides, in addition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18C59-AA39-4307-AA65-6236B608F4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1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mpoweringmichigan.com/event/cider-in-the-city/2019-09-28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Thursday, September 26, 2019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end of the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03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Conversation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i="1" dirty="0"/>
              <a:t>Starting Friday, October 4, 2019</a:t>
            </a:r>
            <a:endParaRPr lang="en-US" sz="3200" dirty="0"/>
          </a:p>
          <a:p>
            <a:r>
              <a:rPr lang="en-US" sz="3200" i="1" dirty="0"/>
              <a:t>10225 Jos. </a:t>
            </a:r>
            <a:r>
              <a:rPr lang="en-US" sz="3200" i="1" dirty="0" err="1"/>
              <a:t>Campau</a:t>
            </a:r>
            <a:r>
              <a:rPr lang="en-US" sz="3200" i="1" dirty="0"/>
              <a:t> </a:t>
            </a:r>
            <a:endParaRPr lang="en-US" sz="3200" dirty="0"/>
          </a:p>
          <a:p>
            <a:r>
              <a:rPr lang="en-US" sz="3200" i="1" dirty="0"/>
              <a:t>9:00 a.m. – 11:00 a.m. – Advanced Conversation</a:t>
            </a:r>
            <a:endParaRPr lang="en-US" sz="3200" dirty="0"/>
          </a:p>
          <a:p>
            <a:r>
              <a:rPr lang="en-US" sz="3200" i="1" dirty="0"/>
              <a:t>11:00 – 1:00 p.m. – Intermediate Conversation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201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in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Cider in the City </a:t>
            </a:r>
            <a:r>
              <a:rPr lang="en-US" dirty="0" smtClean="0"/>
              <a:t>at Beacon Park</a:t>
            </a:r>
            <a:r>
              <a:rPr lang="en-US" dirty="0" smtClean="0"/>
              <a:t>.</a:t>
            </a:r>
          </a:p>
          <a:p>
            <a:r>
              <a:rPr lang="en-US" dirty="0" smtClean="0"/>
              <a:t>Every Saturday from 1 – 5 until October 26</a:t>
            </a:r>
            <a:endParaRPr lang="en-US" dirty="0" smtClean="0"/>
          </a:p>
          <a:p>
            <a:r>
              <a:rPr lang="en-US" dirty="0" smtClean="0"/>
              <a:t>● </a:t>
            </a:r>
            <a:r>
              <a:rPr lang="en-US" dirty="0"/>
              <a:t>Donuts and Cider </a:t>
            </a:r>
            <a:br>
              <a:rPr lang="en-US" dirty="0"/>
            </a:br>
            <a:r>
              <a:rPr lang="en-US" dirty="0"/>
              <a:t>● Fall farm stand </a:t>
            </a:r>
            <a:br>
              <a:rPr lang="en-US" dirty="0"/>
            </a:br>
            <a:r>
              <a:rPr lang="en-US" dirty="0"/>
              <a:t>● Weekly themed activities </a:t>
            </a:r>
            <a:br>
              <a:rPr lang="en-US" dirty="0"/>
            </a:br>
            <a:r>
              <a:rPr lang="en-US" dirty="0"/>
              <a:t>● Make and Takes </a:t>
            </a:r>
            <a:r>
              <a:rPr lang="en-US" dirty="0" smtClean="0"/>
              <a:t>(crafts)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● Lawn games – </a:t>
            </a:r>
            <a:r>
              <a:rPr lang="en-US" dirty="0" err="1"/>
              <a:t>cornhole</a:t>
            </a:r>
            <a:r>
              <a:rPr lang="en-US" dirty="0"/>
              <a:t>, </a:t>
            </a:r>
            <a:r>
              <a:rPr lang="en-US" dirty="0" err="1"/>
              <a:t>jenga</a:t>
            </a:r>
            <a:r>
              <a:rPr lang="en-US" dirty="0"/>
              <a:t>, foosball, connect four, and fowling </a:t>
            </a:r>
            <a:br>
              <a:rPr lang="en-US" dirty="0"/>
            </a:br>
            <a:r>
              <a:rPr lang="en-US" dirty="0"/>
              <a:t>● Food trucks </a:t>
            </a:r>
            <a:br>
              <a:rPr lang="en-US" dirty="0"/>
            </a:br>
            <a:r>
              <a:rPr lang="en-US" dirty="0"/>
              <a:t>● </a:t>
            </a:r>
            <a:r>
              <a:rPr lang="en-US" dirty="0" smtClean="0"/>
              <a:t>Inflatables</a:t>
            </a:r>
          </a:p>
          <a:p>
            <a:endParaRPr lang="en-US" dirty="0"/>
          </a:p>
          <a:p>
            <a:r>
              <a:rPr lang="en-US" dirty="0" smtClean="0"/>
              <a:t>It will be delicious!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09" y="566882"/>
            <a:ext cx="1885084" cy="18850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566883"/>
            <a:ext cx="2303401" cy="1917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406" y="427904"/>
            <a:ext cx="2024062" cy="20240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8780" y="3429000"/>
            <a:ext cx="2638425" cy="1978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5219" y="3429000"/>
            <a:ext cx="3548063" cy="24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6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Used to practice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________________ (play) flute when she was younger.</a:t>
            </a:r>
          </a:p>
          <a:p>
            <a:endParaRPr lang="en-US" dirty="0"/>
          </a:p>
          <a:p>
            <a:r>
              <a:rPr lang="en-US" dirty="0" smtClean="0"/>
              <a:t>Didn’t you ______________ (work) at the diner?</a:t>
            </a:r>
          </a:p>
          <a:p>
            <a:endParaRPr lang="en-US" dirty="0"/>
          </a:p>
          <a:p>
            <a:r>
              <a:rPr lang="en-US" dirty="0" smtClean="0"/>
              <a:t>When did he ________________ (ride) a motorcycle?</a:t>
            </a:r>
          </a:p>
          <a:p>
            <a:endParaRPr lang="en-US" dirty="0"/>
          </a:p>
          <a:p>
            <a:r>
              <a:rPr lang="en-US" dirty="0" smtClean="0"/>
              <a:t>I didn’t _________________ (go) to bed early.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879" y="4782132"/>
            <a:ext cx="2766664" cy="148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7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your story – model paragraph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name is Toni Coral. I used to live in the United States, but now I don’t. I live in Windsor, Ontario in Canada.  I moved to Canada in 2002. I live with my 15 year old son and husband.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44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movies – George Lucas and Steven Spielberg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very famous American movie directors.</a:t>
            </a:r>
          </a:p>
          <a:p>
            <a:r>
              <a:rPr lang="en-US" dirty="0" smtClean="0"/>
              <a:t>Longer article.</a:t>
            </a:r>
          </a:p>
          <a:p>
            <a:r>
              <a:rPr lang="en-US" dirty="0" smtClean="0"/>
              <a:t>A little more challenging. </a:t>
            </a:r>
            <a:endParaRPr lang="en-US" dirty="0"/>
          </a:p>
          <a:p>
            <a:r>
              <a:rPr lang="en-US" dirty="0" smtClean="0"/>
              <a:t>Preview vocabulary.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38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unsuspecting</a:t>
            </a:r>
          </a:p>
          <a:p>
            <a:r>
              <a:rPr lang="en-US" dirty="0" smtClean="0"/>
              <a:t>forces</a:t>
            </a:r>
          </a:p>
          <a:p>
            <a:r>
              <a:rPr lang="en-US" dirty="0"/>
              <a:t>g</a:t>
            </a:r>
            <a:r>
              <a:rPr lang="en-US" dirty="0" smtClean="0"/>
              <a:t>alaxy</a:t>
            </a:r>
          </a:p>
          <a:p>
            <a:r>
              <a:rPr lang="en-US" dirty="0"/>
              <a:t>s</a:t>
            </a:r>
            <a:r>
              <a:rPr lang="en-US" dirty="0" smtClean="0"/>
              <a:t>pecial effects</a:t>
            </a:r>
          </a:p>
          <a:p>
            <a:r>
              <a:rPr lang="en-US" dirty="0"/>
              <a:t>s</a:t>
            </a:r>
            <a:r>
              <a:rPr lang="en-US" dirty="0" smtClean="0"/>
              <a:t>equel</a:t>
            </a:r>
          </a:p>
          <a:p>
            <a:r>
              <a:rPr lang="en-US" dirty="0" smtClean="0"/>
              <a:t>capture</a:t>
            </a:r>
          </a:p>
          <a:p>
            <a:r>
              <a:rPr lang="en-US" dirty="0" smtClean="0"/>
              <a:t>imagination</a:t>
            </a:r>
          </a:p>
          <a:p>
            <a:r>
              <a:rPr lang="en-US" dirty="0"/>
              <a:t>s</a:t>
            </a:r>
            <a:r>
              <a:rPr lang="en-US" dirty="0" smtClean="0"/>
              <a:t>neak</a:t>
            </a:r>
          </a:p>
          <a:p>
            <a:r>
              <a:rPr lang="en-US" dirty="0"/>
              <a:t>b</a:t>
            </a:r>
            <a:r>
              <a:rPr lang="en-US" dirty="0" smtClean="0"/>
              <a:t>ig break</a:t>
            </a:r>
          </a:p>
          <a:p>
            <a:r>
              <a:rPr lang="en-US" dirty="0" smtClean="0"/>
              <a:t>legends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cean’s depths</a:t>
            </a:r>
          </a:p>
          <a:p>
            <a:r>
              <a:rPr lang="en-US" dirty="0"/>
              <a:t>m</a:t>
            </a:r>
            <a:r>
              <a:rPr lang="en-US" dirty="0" smtClean="0"/>
              <a:t>oreover</a:t>
            </a:r>
          </a:p>
          <a:p>
            <a:r>
              <a:rPr lang="en-US" dirty="0"/>
              <a:t>n</a:t>
            </a:r>
            <a:r>
              <a:rPr lang="en-US" dirty="0" smtClean="0"/>
              <a:t>otice</a:t>
            </a:r>
          </a:p>
          <a:p>
            <a:r>
              <a:rPr lang="en-US" dirty="0"/>
              <a:t>c</a:t>
            </a:r>
            <a:r>
              <a:rPr lang="en-US" dirty="0" smtClean="0"/>
              <a:t>ontributions</a:t>
            </a:r>
          </a:p>
          <a:p>
            <a:r>
              <a:rPr lang="en-US" dirty="0" smtClean="0"/>
              <a:t>extraordinary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1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A3F38"/>
      </a:dk2>
      <a:lt2>
        <a:srgbClr val="EEEDCB"/>
      </a:lt2>
      <a:accent1>
        <a:srgbClr val="818E9F"/>
      </a:accent1>
      <a:accent2>
        <a:srgbClr val="D26400"/>
      </a:accent2>
      <a:accent3>
        <a:srgbClr val="C3BA45"/>
      </a:accent3>
      <a:accent4>
        <a:srgbClr val="8A8552"/>
      </a:accent4>
      <a:accent5>
        <a:srgbClr val="F3B843"/>
      </a:accent5>
      <a:accent6>
        <a:srgbClr val="786C71"/>
      </a:accent6>
      <a:hlink>
        <a:srgbClr val="46A7CA"/>
      </a:hlink>
      <a:folHlink>
        <a:srgbClr val="B2B2B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473</TotalTime>
  <Words>241</Words>
  <Application>Microsoft Office PowerPoint</Application>
  <PresentationFormat>Widescreen</PresentationFormat>
  <Paragraphs>51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Corbel</vt:lpstr>
      <vt:lpstr>Wingdings 2</vt:lpstr>
      <vt:lpstr>Frame</vt:lpstr>
      <vt:lpstr>Thursday, September 26, 2019</vt:lpstr>
      <vt:lpstr>Conversation Class</vt:lpstr>
      <vt:lpstr>Free in Detroit</vt:lpstr>
      <vt:lpstr>Games</vt:lpstr>
      <vt:lpstr>Used to practice </vt:lpstr>
      <vt:lpstr>Starting your story – model paragraph</vt:lpstr>
      <vt:lpstr>The movies – George Lucas and Steven Spielberg</vt:lpstr>
      <vt:lpstr>Vocabulary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September 26, 2019</dc:title>
  <dc:creator>Coral,  Toni</dc:creator>
  <cp:lastModifiedBy>Coral,  Toni</cp:lastModifiedBy>
  <cp:revision>39</cp:revision>
  <dcterms:created xsi:type="dcterms:W3CDTF">2019-09-26T00:18:39Z</dcterms:created>
  <dcterms:modified xsi:type="dcterms:W3CDTF">2019-09-26T18:13:39Z</dcterms:modified>
</cp:coreProperties>
</file>