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2"/>
  </p:notesMasterIdLst>
  <p:sldIdLst>
    <p:sldId id="256" r:id="rId2"/>
    <p:sldId id="269" r:id="rId3"/>
    <p:sldId id="263" r:id="rId4"/>
    <p:sldId id="270" r:id="rId5"/>
    <p:sldId id="267" r:id="rId6"/>
    <p:sldId id="266" r:id="rId7"/>
    <p:sldId id="268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AE1BC-5E17-407D-9F55-CBB8C47B92BC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76BF3-91F7-4A99-8C10-D005753D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60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define now. Repeat together. Then individual repetition.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76BF3-91F7-4A99-8C10-D005753DF0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97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</a:t>
            </a:r>
            <a:r>
              <a:rPr lang="en-US" baseline="0" dirty="0" smtClean="0"/>
              <a:t> on Burlington to show students what I mean. Both intermediate and advanced.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76BF3-91F7-4A99-8C10-D005753DF0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57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for examples</a:t>
            </a:r>
            <a:r>
              <a:rPr lang="en-US" baseline="0" dirty="0" smtClean="0"/>
              <a:t> of: greeting, add, divide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76BF3-91F7-4A99-8C10-D005753DF0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7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00514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5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80020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8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0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7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22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478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546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88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66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888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Tuesday, September 10, 2019</a:t>
            </a:r>
            <a:endParaRPr lang="en-US" sz="44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smtClean="0"/>
              <a:t>Welcome back!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874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greetings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are some common greetings people in the </a:t>
            </a:r>
            <a:r>
              <a:rPr lang="en-US" sz="2800" dirty="0" smtClean="0"/>
              <a:t>U.S. </a:t>
            </a:r>
            <a:r>
              <a:rPr lang="en-US" sz="2800" dirty="0" smtClean="0"/>
              <a:t>use when they see each other?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531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words/phrases for today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greeting</a:t>
            </a:r>
          </a:p>
          <a:p>
            <a:r>
              <a:rPr lang="en-US" dirty="0"/>
              <a:t>p</a:t>
            </a:r>
            <a:r>
              <a:rPr lang="en-US" dirty="0" smtClean="0"/>
              <a:t>roficient</a:t>
            </a:r>
          </a:p>
          <a:p>
            <a:r>
              <a:rPr lang="en-US" dirty="0"/>
              <a:t>i</a:t>
            </a:r>
            <a:r>
              <a:rPr lang="en-US" dirty="0" smtClean="0"/>
              <a:t>ntermediate</a:t>
            </a:r>
          </a:p>
          <a:p>
            <a:r>
              <a:rPr lang="en-US" dirty="0" smtClean="0"/>
              <a:t>beginner</a:t>
            </a:r>
          </a:p>
          <a:p>
            <a:r>
              <a:rPr lang="en-US" dirty="0"/>
              <a:t>a</a:t>
            </a:r>
            <a:r>
              <a:rPr lang="en-US" dirty="0" smtClean="0"/>
              <a:t>verage</a:t>
            </a:r>
          </a:p>
          <a:p>
            <a:r>
              <a:rPr lang="en-US" dirty="0"/>
              <a:t>i</a:t>
            </a:r>
            <a:r>
              <a:rPr lang="en-US" dirty="0" smtClean="0"/>
              <a:t>cebreaker</a:t>
            </a:r>
          </a:p>
          <a:p>
            <a:r>
              <a:rPr lang="en-US" dirty="0" smtClean="0"/>
              <a:t>address</a:t>
            </a:r>
          </a:p>
          <a:p>
            <a:r>
              <a:rPr lang="en-US" dirty="0" smtClean="0"/>
              <a:t>envelope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eal</a:t>
            </a:r>
          </a:p>
          <a:p>
            <a:r>
              <a:rPr lang="en-US" dirty="0" smtClean="0"/>
              <a:t>share</a:t>
            </a:r>
          </a:p>
          <a:p>
            <a:r>
              <a:rPr lang="en-US" dirty="0"/>
              <a:t>l</a:t>
            </a:r>
            <a:r>
              <a:rPr lang="en-US" dirty="0" smtClean="0"/>
              <a:t>etter</a:t>
            </a:r>
          </a:p>
          <a:p>
            <a:r>
              <a:rPr lang="en-US" dirty="0" smtClean="0"/>
              <a:t>closing</a:t>
            </a: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esults</a:t>
            </a:r>
          </a:p>
          <a:p>
            <a:r>
              <a:rPr lang="en-US" dirty="0"/>
              <a:t>a</a:t>
            </a:r>
            <a:r>
              <a:rPr lang="en-US" dirty="0" smtClean="0"/>
              <a:t>dd</a:t>
            </a:r>
          </a:p>
          <a:p>
            <a:r>
              <a:rPr lang="en-US" dirty="0" smtClean="0"/>
              <a:t>divide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8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 for 23 students </a:t>
            </a:r>
            <a:r>
              <a:rPr lang="en-US" dirty="0" smtClean="0"/>
              <a:t>(PM </a:t>
            </a:r>
            <a:r>
              <a:rPr lang="en-US" dirty="0"/>
              <a:t>class)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13 </a:t>
            </a:r>
            <a:r>
              <a:rPr lang="en-US" dirty="0"/>
              <a:t>students took test 83</a:t>
            </a:r>
          </a:p>
          <a:p>
            <a:endParaRPr lang="en-US" dirty="0"/>
          </a:p>
          <a:p>
            <a:r>
              <a:rPr lang="en-US" dirty="0"/>
              <a:t>Average score: </a:t>
            </a:r>
            <a:r>
              <a:rPr lang="en-US" dirty="0" smtClean="0"/>
              <a:t>210</a:t>
            </a:r>
            <a:endParaRPr lang="en-US" dirty="0"/>
          </a:p>
          <a:p>
            <a:endParaRPr lang="en-US" dirty="0"/>
          </a:p>
          <a:p>
            <a:r>
              <a:rPr lang="en-US" dirty="0"/>
              <a:t>No proficient score possible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5 </a:t>
            </a:r>
            <a:r>
              <a:rPr lang="en-US" dirty="0"/>
              <a:t>students took test 185</a:t>
            </a:r>
          </a:p>
          <a:p>
            <a:endParaRPr lang="en-US" dirty="0"/>
          </a:p>
          <a:p>
            <a:r>
              <a:rPr lang="en-US" dirty="0"/>
              <a:t>Average </a:t>
            </a:r>
            <a:r>
              <a:rPr lang="en-US" dirty="0" smtClean="0"/>
              <a:t>score: 219</a:t>
            </a:r>
            <a:endParaRPr lang="en-US" dirty="0"/>
          </a:p>
          <a:p>
            <a:endParaRPr lang="en-US" dirty="0"/>
          </a:p>
          <a:p>
            <a:r>
              <a:rPr lang="en-US" dirty="0"/>
              <a:t>Proficient = 237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1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results for 23 students (AM class)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18 students took test 83</a:t>
            </a:r>
          </a:p>
          <a:p>
            <a:endParaRPr lang="en-US" dirty="0"/>
          </a:p>
          <a:p>
            <a:r>
              <a:rPr lang="en-US" dirty="0" smtClean="0"/>
              <a:t>Average score: 210</a:t>
            </a:r>
          </a:p>
          <a:p>
            <a:endParaRPr lang="en-US" dirty="0"/>
          </a:p>
          <a:p>
            <a:r>
              <a:rPr lang="en-US" dirty="0" smtClean="0"/>
              <a:t>No proficient score possible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6 students took test 185</a:t>
            </a:r>
          </a:p>
          <a:p>
            <a:endParaRPr lang="en-US" dirty="0"/>
          </a:p>
          <a:p>
            <a:r>
              <a:rPr lang="en-US" dirty="0" smtClean="0"/>
              <a:t>Average score 219.5</a:t>
            </a:r>
          </a:p>
          <a:p>
            <a:endParaRPr lang="en-US" dirty="0"/>
          </a:p>
          <a:p>
            <a:r>
              <a:rPr lang="en-US" dirty="0" smtClean="0"/>
              <a:t>Proficient = 237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8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CASAS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levels of the test:</a:t>
            </a:r>
          </a:p>
          <a:p>
            <a:pPr lvl="1"/>
            <a:r>
              <a:rPr lang="en-US" dirty="0" smtClean="0"/>
              <a:t>Beginner</a:t>
            </a:r>
          </a:p>
          <a:p>
            <a:pPr lvl="1"/>
            <a:r>
              <a:rPr lang="en-US" dirty="0" smtClean="0"/>
              <a:t>Intermediate (83/84)</a:t>
            </a:r>
          </a:p>
          <a:p>
            <a:pPr lvl="1"/>
            <a:r>
              <a:rPr lang="en-US" dirty="0" smtClean="0"/>
              <a:t>High Intermediate/Advanced (185/186)</a:t>
            </a:r>
          </a:p>
          <a:p>
            <a:endParaRPr lang="en-US" dirty="0"/>
          </a:p>
          <a:p>
            <a:r>
              <a:rPr lang="en-US" dirty="0" smtClean="0"/>
              <a:t>Proficient is the goal.</a:t>
            </a:r>
          </a:p>
          <a:p>
            <a:pPr lvl="1"/>
            <a:r>
              <a:rPr lang="en-US" dirty="0" smtClean="0"/>
              <a:t>Competent, good, </a:t>
            </a:r>
            <a:r>
              <a:rPr lang="en-US" dirty="0"/>
              <a:t>or skilled in doing or using something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Proficient = 237 on 185/186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84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icebreaker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to stand in a circle.</a:t>
            </a:r>
          </a:p>
          <a:p>
            <a:endParaRPr lang="en-US" dirty="0"/>
          </a:p>
          <a:p>
            <a:r>
              <a:rPr lang="en-US" dirty="0" smtClean="0"/>
              <a:t>Every other person takes one step into the circle. Turn to face the outside of the circle.</a:t>
            </a:r>
          </a:p>
          <a:p>
            <a:r>
              <a:rPr lang="en-US" dirty="0" smtClean="0"/>
              <a:t>Now we have two circles.</a:t>
            </a:r>
          </a:p>
          <a:p>
            <a:r>
              <a:rPr lang="en-US" dirty="0" smtClean="0"/>
              <a:t>Twenty seconds to introduce yourself to the person in the other circle.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188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484" y="1383614"/>
            <a:ext cx="8023031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to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Written in English, your native language, or a combination of the two.</a:t>
            </a:r>
          </a:p>
          <a:p>
            <a:r>
              <a:rPr lang="en-US" sz="2400" dirty="0"/>
              <a:t>I will mail it next summer.</a:t>
            </a:r>
          </a:p>
          <a:p>
            <a:r>
              <a:rPr lang="en-US" sz="2400" dirty="0"/>
              <a:t>Tell future “self” what you hope to accomplish this year.</a:t>
            </a:r>
          </a:p>
          <a:p>
            <a:r>
              <a:rPr lang="en-US" sz="2400" dirty="0"/>
              <a:t>Address the envelope to yourself.</a:t>
            </a:r>
          </a:p>
          <a:p>
            <a:r>
              <a:rPr lang="en-US" sz="2400" dirty="0"/>
              <a:t>Seal the envelope.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6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before we leave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greeting</a:t>
            </a:r>
          </a:p>
          <a:p>
            <a:r>
              <a:rPr lang="en-US" dirty="0"/>
              <a:t>proficient</a:t>
            </a:r>
          </a:p>
          <a:p>
            <a:r>
              <a:rPr lang="en-US" dirty="0"/>
              <a:t>intermediate</a:t>
            </a:r>
          </a:p>
          <a:p>
            <a:r>
              <a:rPr lang="en-US" dirty="0"/>
              <a:t>beginner</a:t>
            </a:r>
          </a:p>
          <a:p>
            <a:r>
              <a:rPr lang="en-US" dirty="0"/>
              <a:t>average</a:t>
            </a:r>
          </a:p>
          <a:p>
            <a:r>
              <a:rPr lang="en-US" dirty="0"/>
              <a:t>icebreaker</a:t>
            </a:r>
          </a:p>
          <a:p>
            <a:r>
              <a:rPr lang="en-US" dirty="0"/>
              <a:t>address</a:t>
            </a:r>
          </a:p>
          <a:p>
            <a:r>
              <a:rPr lang="en-US" dirty="0"/>
              <a:t>envelope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seal</a:t>
            </a:r>
          </a:p>
          <a:p>
            <a:r>
              <a:rPr lang="en-US" dirty="0"/>
              <a:t>share</a:t>
            </a:r>
          </a:p>
          <a:p>
            <a:r>
              <a:rPr lang="en-US" dirty="0"/>
              <a:t>letter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add</a:t>
            </a:r>
          </a:p>
          <a:p>
            <a:r>
              <a:rPr lang="en-US" dirty="0"/>
              <a:t>divide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2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649</TotalTime>
  <Words>306</Words>
  <Application>Microsoft Office PowerPoint</Application>
  <PresentationFormat>Widescreen</PresentationFormat>
  <Paragraphs>84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Franklin Gothic Book</vt:lpstr>
      <vt:lpstr>Crop</vt:lpstr>
      <vt:lpstr>Tuesday, September 10, 2019</vt:lpstr>
      <vt:lpstr>Common greetings </vt:lpstr>
      <vt:lpstr>Useful words/phrases for today</vt:lpstr>
      <vt:lpstr>Test results for 23 students (PM class)</vt:lpstr>
      <vt:lpstr>Test results for 23 students (AM class) </vt:lpstr>
      <vt:lpstr>CASAS</vt:lpstr>
      <vt:lpstr>Another icebreaker</vt:lpstr>
      <vt:lpstr>PowerPoint Presentation</vt:lpstr>
      <vt:lpstr>Letter to Self</vt:lpstr>
      <vt:lpstr>Review before we leave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September 6, 2018</dc:title>
  <dc:creator>Coral,  Toni</dc:creator>
  <cp:lastModifiedBy>Coral,  Toni</cp:lastModifiedBy>
  <cp:revision>88</cp:revision>
  <dcterms:created xsi:type="dcterms:W3CDTF">2018-09-04T12:56:25Z</dcterms:created>
  <dcterms:modified xsi:type="dcterms:W3CDTF">2019-09-10T18:24:13Z</dcterms:modified>
</cp:coreProperties>
</file>