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4"/>
  </p:notes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378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A6ABEA-162A-4F55-8032-109D7A100147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19D56-8D82-45D2-A8E6-835E515B1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2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Only citizens can vote.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19D56-8D82-45D2-A8E6-835E515B1D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29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the rule?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19D56-8D82-45D2-A8E6-835E515B1D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19D56-8D82-45D2-A8E6-835E515B1D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61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type of information</a:t>
            </a:r>
            <a:r>
              <a:rPr lang="en-US" baseline="0" dirty="0" smtClean="0"/>
              <a:t> answers those questions? Now ask questions w/out visual prompts.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19D56-8D82-45D2-A8E6-835E515B1DE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41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19D56-8D82-45D2-A8E6-835E515B1DE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84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Tuesday, September 17, 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Happy Constitution Day!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27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Constitution Day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state of Michigan, September 17 is Constitution Day.</a:t>
            </a:r>
          </a:p>
          <a:p>
            <a:endParaRPr lang="en-US" dirty="0"/>
          </a:p>
          <a:p>
            <a:r>
              <a:rPr lang="en-US" dirty="0" smtClean="0"/>
              <a:t>What is the Constitution?</a:t>
            </a:r>
          </a:p>
          <a:p>
            <a:pPr lvl="1"/>
            <a:r>
              <a:rPr lang="en-US" dirty="0" smtClean="0"/>
              <a:t>The highest, most supreme law in the U.S.</a:t>
            </a:r>
          </a:p>
          <a:p>
            <a:pPr lvl="1"/>
            <a:r>
              <a:rPr lang="en-US" dirty="0" smtClean="0"/>
              <a:t>How the government works.</a:t>
            </a:r>
          </a:p>
          <a:p>
            <a:pPr lvl="1"/>
            <a:r>
              <a:rPr lang="en-US" dirty="0" smtClean="0"/>
              <a:t>The rights residents have (not just citizens).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2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Pronouncing the past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are following words pronounced:</a:t>
            </a:r>
          </a:p>
          <a:p>
            <a:pPr lvl="1"/>
            <a:r>
              <a:rPr lang="en-US" dirty="0"/>
              <a:t>k</a:t>
            </a:r>
            <a:r>
              <a:rPr lang="en-US" dirty="0" smtClean="0"/>
              <a:t>icked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ooked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oked</a:t>
            </a:r>
          </a:p>
          <a:p>
            <a:pPr lvl="1"/>
            <a:r>
              <a:rPr lang="en-US" dirty="0" smtClean="0"/>
              <a:t>smiled</a:t>
            </a:r>
          </a:p>
          <a:p>
            <a:pPr lvl="1"/>
            <a:r>
              <a:rPr lang="en-US" dirty="0" smtClean="0"/>
              <a:t>planted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83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review – yesterday’s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community college?</a:t>
            </a:r>
          </a:p>
          <a:p>
            <a:r>
              <a:rPr lang="en-US" dirty="0" smtClean="0"/>
              <a:t>What is vocational training?</a:t>
            </a:r>
          </a:p>
          <a:p>
            <a:r>
              <a:rPr lang="en-US" dirty="0" smtClean="0"/>
              <a:t>What is a B.A?</a:t>
            </a:r>
          </a:p>
          <a:p>
            <a:r>
              <a:rPr lang="en-US" dirty="0" smtClean="0"/>
              <a:t>What does M.A. mean?</a:t>
            </a:r>
          </a:p>
          <a:p>
            <a:r>
              <a:rPr lang="en-US" dirty="0" smtClean="0"/>
              <a:t>What is middle school?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67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superlative Rules?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#1 Adjective with one syllable (big, old, small, </a:t>
            </a:r>
            <a:r>
              <a:rPr lang="en-US" dirty="0" err="1"/>
              <a:t>etc</a:t>
            </a:r>
            <a:r>
              <a:rPr lang="en-US" dirty="0"/>
              <a:t>): put “the” in front of adjective  and add –</a:t>
            </a:r>
            <a:r>
              <a:rPr lang="en-US" dirty="0" err="1"/>
              <a:t>est</a:t>
            </a:r>
            <a:r>
              <a:rPr lang="en-US" dirty="0"/>
              <a:t> to the end of the word.</a:t>
            </a:r>
          </a:p>
          <a:p>
            <a:pPr marL="0" indent="0">
              <a:buNone/>
            </a:pPr>
            <a:r>
              <a:rPr lang="en-US" dirty="0" smtClean="0"/>
              <a:t>#</a:t>
            </a:r>
            <a:r>
              <a:rPr lang="en-US" dirty="0"/>
              <a:t>2 Adjective that ends with –y: replace –y with an –</a:t>
            </a:r>
            <a:r>
              <a:rPr lang="en-US" dirty="0" err="1"/>
              <a:t>i</a:t>
            </a:r>
            <a:r>
              <a:rPr lang="en-US" dirty="0"/>
              <a:t> and add –</a:t>
            </a:r>
            <a:r>
              <a:rPr lang="en-US" dirty="0" smtClean="0"/>
              <a:t>est.  The word “the” is place before the adjective.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#3 If the adjective has two or more syllables: the most …</a:t>
            </a:r>
          </a:p>
          <a:p>
            <a:pPr marL="0" indent="0">
              <a:buNone/>
            </a:pPr>
            <a:r>
              <a:rPr lang="en-US" dirty="0"/>
              <a:t>#4 Irregular words (good, bad, far)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17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City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I’ve visited is the biggest city Chicago.</a:t>
            </a:r>
          </a:p>
          <a:p>
            <a:endParaRPr lang="en-US" dirty="0"/>
          </a:p>
          <a:p>
            <a:r>
              <a:rPr lang="en-US" dirty="0" smtClean="0"/>
              <a:t>The biggest city I have ever visited that was </a:t>
            </a:r>
            <a:r>
              <a:rPr lang="en-US" dirty="0" err="1" smtClean="0"/>
              <a:t>dhaka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The biggest city I’ve ever visited Detroit is.</a:t>
            </a:r>
          </a:p>
          <a:p>
            <a:endParaRPr lang="en-US" dirty="0"/>
          </a:p>
          <a:p>
            <a:r>
              <a:rPr lang="en-US" dirty="0" smtClean="0"/>
              <a:t>Dhaka is the biggest city in Bangladesh I’ve ever visited next year.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30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</a:t>
            </a:r>
            <a:r>
              <a:rPr lang="en-US" dirty="0" smtClean="0"/>
              <a:t>will </a:t>
            </a:r>
            <a:r>
              <a:rPr lang="en-US" dirty="0" smtClean="0"/>
              <a:t>read the directions?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Italicized: the slanted print that looks like </a:t>
            </a:r>
            <a:r>
              <a:rPr lang="en-US" i="1" dirty="0"/>
              <a:t>this.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87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Jack is </a:t>
            </a:r>
            <a:r>
              <a:rPr lang="en-US" i="1" dirty="0"/>
              <a:t>lazy</a:t>
            </a:r>
            <a:r>
              <a:rPr lang="en-US" dirty="0"/>
              <a:t>. He is </a:t>
            </a:r>
            <a:r>
              <a:rPr lang="en-US" dirty="0" smtClean="0">
                <a:solidFill>
                  <a:srgbClr val="FF0000"/>
                </a:solidFill>
              </a:rPr>
              <a:t>the laziest</a:t>
            </a:r>
            <a:r>
              <a:rPr lang="en-US" dirty="0" smtClean="0"/>
              <a:t> </a:t>
            </a:r>
            <a:r>
              <a:rPr lang="en-US" dirty="0"/>
              <a:t>student in the class.</a:t>
            </a:r>
          </a:p>
          <a:p>
            <a:pPr lvl="0"/>
            <a:r>
              <a:rPr lang="en-US" dirty="0" smtClean="0"/>
              <a:t>Mike </a:t>
            </a:r>
            <a:r>
              <a:rPr lang="en-US" dirty="0"/>
              <a:t>and Julie were </a:t>
            </a:r>
            <a:r>
              <a:rPr lang="en-US" i="1" dirty="0"/>
              <a:t>nervous</a:t>
            </a:r>
            <a:r>
              <a:rPr lang="en-US" dirty="0"/>
              <a:t>, but Amanda was </a:t>
            </a:r>
            <a:r>
              <a:rPr lang="en-US" dirty="0" smtClean="0">
                <a:solidFill>
                  <a:srgbClr val="FF0000"/>
                </a:solidFill>
              </a:rPr>
              <a:t>the most nervous</a:t>
            </a:r>
            <a:r>
              <a:rPr lang="en-US" dirty="0" smtClean="0"/>
              <a:t> of </a:t>
            </a:r>
            <a:r>
              <a:rPr lang="en-US" dirty="0"/>
              <a:t>all.</a:t>
            </a:r>
          </a:p>
          <a:p>
            <a:pPr lvl="0"/>
            <a:r>
              <a:rPr lang="en-US" dirty="0" smtClean="0"/>
              <a:t>Costa </a:t>
            </a:r>
            <a:r>
              <a:rPr lang="en-US" dirty="0"/>
              <a:t>Rica is </a:t>
            </a:r>
            <a:r>
              <a:rPr lang="en-US" i="1" dirty="0"/>
              <a:t>beautiful</a:t>
            </a:r>
            <a:r>
              <a:rPr lang="en-US" dirty="0"/>
              <a:t>. It is one of </a:t>
            </a:r>
            <a:r>
              <a:rPr lang="en-US" dirty="0" smtClean="0">
                <a:solidFill>
                  <a:srgbClr val="FF0000"/>
                </a:solidFill>
              </a:rPr>
              <a:t>the most beautiful</a:t>
            </a:r>
            <a:r>
              <a:rPr lang="en-US" dirty="0" smtClean="0"/>
              <a:t> </a:t>
            </a:r>
            <a:r>
              <a:rPr lang="en-US" dirty="0"/>
              <a:t>countries in the world.</a:t>
            </a:r>
          </a:p>
          <a:p>
            <a:pPr lvl="0"/>
            <a:r>
              <a:rPr lang="en-US" dirty="0" smtClean="0"/>
              <a:t>Scott </a:t>
            </a:r>
            <a:r>
              <a:rPr lang="en-US" dirty="0"/>
              <a:t>got a </a:t>
            </a:r>
            <a:r>
              <a:rPr lang="en-US" i="1" dirty="0"/>
              <a:t>bad</a:t>
            </a:r>
            <a:r>
              <a:rPr lang="en-US" dirty="0"/>
              <a:t> score. It was one of </a:t>
            </a:r>
            <a:r>
              <a:rPr lang="en-US" dirty="0" smtClean="0">
                <a:solidFill>
                  <a:srgbClr val="FF0000"/>
                </a:solidFill>
              </a:rPr>
              <a:t>the worst </a:t>
            </a:r>
            <a:r>
              <a:rPr lang="en-US" dirty="0" smtClean="0"/>
              <a:t>scores </a:t>
            </a:r>
            <a:r>
              <a:rPr lang="en-US" dirty="0"/>
              <a:t>in the whole school.</a:t>
            </a:r>
          </a:p>
          <a:p>
            <a:pPr lvl="0"/>
            <a:r>
              <a:rPr lang="en-US" dirty="0" smtClean="0"/>
              <a:t>Neptune </a:t>
            </a:r>
            <a:r>
              <a:rPr lang="en-US" dirty="0"/>
              <a:t>is </a:t>
            </a:r>
            <a:r>
              <a:rPr lang="en-US" i="1" dirty="0"/>
              <a:t>far</a:t>
            </a:r>
            <a:r>
              <a:rPr lang="en-US" dirty="0"/>
              <a:t> from the sun. In fact, it is </a:t>
            </a:r>
            <a:r>
              <a:rPr lang="en-US" dirty="0" smtClean="0">
                <a:solidFill>
                  <a:srgbClr val="FF0000"/>
                </a:solidFill>
              </a:rPr>
              <a:t>the furthest</a:t>
            </a:r>
            <a:r>
              <a:rPr lang="en-US" dirty="0" smtClean="0"/>
              <a:t> </a:t>
            </a:r>
            <a:r>
              <a:rPr lang="en-US" dirty="0"/>
              <a:t>planet from the sun in the universe.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12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There </a:t>
            </a:r>
            <a:r>
              <a:rPr lang="en-US" dirty="0"/>
              <a:t>are many </a:t>
            </a:r>
            <a:r>
              <a:rPr lang="en-US" i="1" dirty="0"/>
              <a:t>good </a:t>
            </a:r>
            <a:r>
              <a:rPr lang="en-US" dirty="0"/>
              <a:t>cooks in my family, but my mom is </a:t>
            </a:r>
            <a:r>
              <a:rPr lang="en-US" dirty="0" smtClean="0">
                <a:solidFill>
                  <a:srgbClr val="FF0000"/>
                </a:solidFill>
              </a:rPr>
              <a:t>the best</a:t>
            </a:r>
            <a:r>
              <a:rPr lang="en-US" dirty="0" smtClean="0"/>
              <a:t> cook of all of them</a:t>
            </a:r>
            <a:r>
              <a:rPr lang="en-US" dirty="0"/>
              <a:t>.</a:t>
            </a:r>
          </a:p>
          <a:p>
            <a:pPr lvl="0"/>
            <a:r>
              <a:rPr lang="en-US" dirty="0" smtClean="0"/>
              <a:t>My </a:t>
            </a:r>
            <a:r>
              <a:rPr lang="en-US" dirty="0"/>
              <a:t>grandfather is very </a:t>
            </a:r>
            <a:r>
              <a:rPr lang="en-US" i="1" dirty="0"/>
              <a:t>old</a:t>
            </a:r>
            <a:r>
              <a:rPr lang="en-US" dirty="0"/>
              <a:t>. He is </a:t>
            </a:r>
            <a:r>
              <a:rPr lang="en-US" dirty="0" smtClean="0">
                <a:solidFill>
                  <a:srgbClr val="FF0000"/>
                </a:solidFill>
              </a:rPr>
              <a:t>the oldest</a:t>
            </a:r>
            <a:r>
              <a:rPr lang="en-US" dirty="0" smtClean="0"/>
              <a:t> </a:t>
            </a:r>
            <a:r>
              <a:rPr lang="en-US" dirty="0"/>
              <a:t>person in the town where he lives.</a:t>
            </a:r>
          </a:p>
          <a:p>
            <a:pPr lvl="0"/>
            <a:r>
              <a:rPr lang="en-US" dirty="0" smtClean="0"/>
              <a:t>The </a:t>
            </a:r>
            <a:r>
              <a:rPr lang="en-US" dirty="0"/>
              <a:t>red chair in the living room is </a:t>
            </a:r>
            <a:r>
              <a:rPr lang="en-US" i="1" dirty="0"/>
              <a:t>comfortable</a:t>
            </a:r>
            <a:r>
              <a:rPr lang="en-US" dirty="0"/>
              <a:t>. It’s </a:t>
            </a:r>
            <a:r>
              <a:rPr lang="en-US" dirty="0" smtClean="0">
                <a:solidFill>
                  <a:srgbClr val="FF0000"/>
                </a:solidFill>
              </a:rPr>
              <a:t>the most comfortable</a:t>
            </a:r>
            <a:r>
              <a:rPr lang="en-US" dirty="0" smtClean="0"/>
              <a:t> </a:t>
            </a:r>
            <a:r>
              <a:rPr lang="en-US" dirty="0"/>
              <a:t>chair in the house.</a:t>
            </a:r>
          </a:p>
          <a:p>
            <a:pPr lvl="0"/>
            <a:r>
              <a:rPr lang="en-US" dirty="0" smtClean="0"/>
              <a:t>Everyone </a:t>
            </a:r>
            <a:r>
              <a:rPr lang="en-US" dirty="0"/>
              <a:t>who ran the marathon was </a:t>
            </a:r>
            <a:r>
              <a:rPr lang="en-US" i="1" dirty="0"/>
              <a:t>exhausted</a:t>
            </a:r>
            <a:r>
              <a:rPr lang="en-US" dirty="0"/>
              <a:t>, but I was </a:t>
            </a:r>
            <a:r>
              <a:rPr lang="en-US" dirty="0" smtClean="0">
                <a:solidFill>
                  <a:srgbClr val="FF0000"/>
                </a:solidFill>
              </a:rPr>
              <a:t>the most exhausted </a:t>
            </a:r>
            <a:r>
              <a:rPr lang="en-US" dirty="0" smtClean="0"/>
              <a:t>of </a:t>
            </a:r>
            <a:r>
              <a:rPr lang="en-US" dirty="0"/>
              <a:t>all the runners.</a:t>
            </a:r>
          </a:p>
          <a:p>
            <a:pPr lvl="0"/>
            <a:r>
              <a:rPr lang="en-US" dirty="0" smtClean="0"/>
              <a:t>Stephen </a:t>
            </a:r>
            <a:r>
              <a:rPr lang="en-US" dirty="0"/>
              <a:t>Curry is a </a:t>
            </a:r>
            <a:r>
              <a:rPr lang="en-US" i="1" dirty="0"/>
              <a:t>famous</a:t>
            </a:r>
            <a:r>
              <a:rPr lang="en-US" dirty="0"/>
              <a:t> basketball player for the Golden State Warriors. He is one </a:t>
            </a:r>
            <a:r>
              <a:rPr lang="en-US" dirty="0" smtClean="0"/>
              <a:t>of </a:t>
            </a:r>
            <a:r>
              <a:rPr lang="en-US" dirty="0" smtClean="0">
                <a:solidFill>
                  <a:srgbClr val="FF0000"/>
                </a:solidFill>
              </a:rPr>
              <a:t>the most famous</a:t>
            </a:r>
            <a:r>
              <a:rPr lang="en-US" dirty="0" smtClean="0"/>
              <a:t> </a:t>
            </a:r>
            <a:r>
              <a:rPr lang="en-US" dirty="0"/>
              <a:t>basketball players in the world.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37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1 – Balancing your life</a:t>
            </a:r>
            <a:br>
              <a:rPr lang="en-US" dirty="0" smtClean="0"/>
            </a:br>
            <a:r>
              <a:rPr lang="en-US" dirty="0" smtClean="0"/>
              <a:t>Vocabulary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alance</a:t>
            </a:r>
          </a:p>
          <a:p>
            <a:r>
              <a:rPr lang="en-US" dirty="0"/>
              <a:t>s</a:t>
            </a:r>
            <a:r>
              <a:rPr lang="en-US" dirty="0" smtClean="0"/>
              <a:t>chedule</a:t>
            </a:r>
          </a:p>
          <a:p>
            <a:r>
              <a:rPr lang="en-US" dirty="0" smtClean="0"/>
              <a:t>adverbs</a:t>
            </a:r>
          </a:p>
          <a:p>
            <a:r>
              <a:rPr lang="en-US" dirty="0"/>
              <a:t>f</a:t>
            </a:r>
            <a:r>
              <a:rPr lang="en-US" dirty="0" smtClean="0"/>
              <a:t>requency</a:t>
            </a:r>
          </a:p>
          <a:p>
            <a:r>
              <a:rPr lang="en-US" dirty="0"/>
              <a:t>p</a:t>
            </a:r>
            <a:r>
              <a:rPr lang="en-US" dirty="0" smtClean="0"/>
              <a:t>arentheses</a:t>
            </a:r>
          </a:p>
          <a:p>
            <a:r>
              <a:rPr lang="en-US" dirty="0" smtClean="0"/>
              <a:t>routine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42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Routine: a sequence or series of actions regularly followed; a fixed program.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Exercise A:  What are Louisa’s routines?</a:t>
            </a:r>
          </a:p>
          <a:p>
            <a:endParaRPr lang="en-US" dirty="0"/>
          </a:p>
          <a:p>
            <a:r>
              <a:rPr lang="en-US" dirty="0" smtClean="0"/>
              <a:t>Information questions using </a:t>
            </a:r>
            <a:r>
              <a:rPr lang="en-US" i="1" dirty="0" smtClean="0"/>
              <a:t>what time</a:t>
            </a:r>
            <a:r>
              <a:rPr lang="en-US" dirty="0" smtClean="0"/>
              <a:t>, </a:t>
            </a:r>
            <a:r>
              <a:rPr lang="en-US" i="1" dirty="0" smtClean="0"/>
              <a:t>when</a:t>
            </a:r>
            <a:r>
              <a:rPr lang="en-US" dirty="0" smtClean="0"/>
              <a:t>, and </a:t>
            </a:r>
            <a:r>
              <a:rPr lang="en-US" i="1" dirty="0" smtClean="0"/>
              <a:t>what.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78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Tomorrow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finish Lesson 1: Making a schedule</a:t>
            </a:r>
          </a:p>
          <a:p>
            <a:r>
              <a:rPr lang="en-US" dirty="0" smtClean="0"/>
              <a:t>New grammar</a:t>
            </a:r>
          </a:p>
          <a:p>
            <a:r>
              <a:rPr lang="en-US" dirty="0" smtClean="0"/>
              <a:t>Writing practice</a:t>
            </a:r>
          </a:p>
          <a:p>
            <a:endParaRPr lang="en-US" dirty="0"/>
          </a:p>
          <a:p>
            <a:r>
              <a:rPr lang="en-US" dirty="0" smtClean="0"/>
              <a:t>Before we go:</a:t>
            </a:r>
          </a:p>
          <a:p>
            <a:r>
              <a:rPr lang="en-US" dirty="0" smtClean="0"/>
              <a:t>What is a routine?</a:t>
            </a:r>
          </a:p>
          <a:p>
            <a:r>
              <a:rPr lang="en-US" dirty="0" smtClean="0"/>
              <a:t>What is the Constitution?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142</TotalTime>
  <Words>553</Words>
  <Application>Microsoft Office PowerPoint</Application>
  <PresentationFormat>Widescreen</PresentationFormat>
  <Paragraphs>81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Gill Sans MT</vt:lpstr>
      <vt:lpstr>Parcel</vt:lpstr>
      <vt:lpstr>Tuesday, September 17, 2019</vt:lpstr>
      <vt:lpstr>Constitution Day </vt:lpstr>
      <vt:lpstr>Pronouncing the past tense</vt:lpstr>
      <vt:lpstr>Vocabulary review – yesterday’s words</vt:lpstr>
      <vt:lpstr>What are the superlative Rules?</vt:lpstr>
      <vt:lpstr>City sentences</vt:lpstr>
      <vt:lpstr>Worksheet</vt:lpstr>
      <vt:lpstr>Answers </vt:lpstr>
      <vt:lpstr>Answers</vt:lpstr>
      <vt:lpstr>Unit 1 – Balancing your life Vocabulary for today</vt:lpstr>
      <vt:lpstr>Make a schedule</vt:lpstr>
      <vt:lpstr>Tomorrow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September 17, 2019</dc:title>
  <dc:creator>Coral,  Toni</dc:creator>
  <cp:lastModifiedBy>Coral,  Toni</cp:lastModifiedBy>
  <cp:revision>43</cp:revision>
  <dcterms:created xsi:type="dcterms:W3CDTF">2019-09-16T21:55:55Z</dcterms:created>
  <dcterms:modified xsi:type="dcterms:W3CDTF">2019-09-17T12:38:45Z</dcterms:modified>
</cp:coreProperties>
</file>