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A3D96-12D8-4A6E-8DC3-52536A6E27A1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05234-4FD6-4377-A76D-2A31E92C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20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a lot of routines in our life, but our past helps to shape us. You</a:t>
            </a:r>
            <a:r>
              <a:rPr lang="en-US" baseline="0" dirty="0" smtClean="0"/>
              <a:t> had routines in the past, that have disappeared.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05234-4FD6-4377-A76D-2A31E92C4C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00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896112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Tuesday, September 24,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2312126"/>
            <a:ext cx="7315200" cy="35269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Good morning!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898" y="2488474"/>
            <a:ext cx="4794068" cy="283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Unscramble the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arks/ dog/ rarely/my</a:t>
            </a:r>
          </a:p>
          <a:p>
            <a:pPr lvl="1"/>
            <a:r>
              <a:rPr lang="en-US" dirty="0" smtClean="0"/>
              <a:t>My dog rarely barks</a:t>
            </a:r>
          </a:p>
          <a:p>
            <a:endParaRPr lang="en-US" dirty="0"/>
          </a:p>
          <a:p>
            <a:r>
              <a:rPr lang="en-US" dirty="0" smtClean="0"/>
              <a:t>ice cream / we / sometimes / eat</a:t>
            </a:r>
          </a:p>
          <a:p>
            <a:pPr lvl="1"/>
            <a:r>
              <a:rPr lang="en-US" dirty="0" smtClean="0"/>
              <a:t>We sometimes eat ice cream.</a:t>
            </a:r>
          </a:p>
          <a:p>
            <a:pPr lvl="1"/>
            <a:r>
              <a:rPr lang="en-US" dirty="0" smtClean="0"/>
              <a:t>Sometimes, we eat ice cream.</a:t>
            </a:r>
          </a:p>
          <a:p>
            <a:pPr lvl="1"/>
            <a:r>
              <a:rPr lang="en-US" dirty="0" smtClean="0"/>
              <a:t>We eat ice cream, sometimes.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2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Unscramble the sentence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table has been given words, not in order.</a:t>
            </a:r>
          </a:p>
          <a:p>
            <a:endParaRPr lang="en-US" dirty="0"/>
          </a:p>
          <a:p>
            <a:r>
              <a:rPr lang="en-US" dirty="0" smtClean="0"/>
              <a:t>Your job, unscramble the words to create a sentence.</a:t>
            </a:r>
          </a:p>
          <a:p>
            <a:endParaRPr lang="en-US" dirty="0"/>
          </a:p>
          <a:p>
            <a:r>
              <a:rPr lang="en-US" dirty="0" smtClean="0"/>
              <a:t>The sentence will not start with a capital letter. This is on purpose.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sentences?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never yells at her neighbors.</a:t>
            </a:r>
          </a:p>
          <a:p>
            <a:endParaRPr lang="en-US" dirty="0"/>
          </a:p>
          <a:p>
            <a:r>
              <a:rPr lang="en-US" dirty="0" smtClean="0"/>
              <a:t>I always put grapes in my lunch.</a:t>
            </a:r>
          </a:p>
          <a:p>
            <a:endParaRPr lang="en-US" dirty="0"/>
          </a:p>
          <a:p>
            <a:r>
              <a:rPr lang="en-US" dirty="0" smtClean="0"/>
              <a:t>The cat usually sleeps for hours.</a:t>
            </a:r>
          </a:p>
          <a:p>
            <a:r>
              <a:rPr lang="en-US" dirty="0" smtClean="0"/>
              <a:t>Usually, the cat sleeps for hours.</a:t>
            </a:r>
          </a:p>
          <a:p>
            <a:r>
              <a:rPr lang="en-US" dirty="0" smtClean="0"/>
              <a:t>The cat sleeps for hours, usually.</a:t>
            </a:r>
          </a:p>
          <a:p>
            <a:endParaRPr lang="en-US" dirty="0"/>
          </a:p>
          <a:p>
            <a:r>
              <a:rPr lang="en-US" dirty="0" smtClean="0"/>
              <a:t>We rarely stay up late on weekdays.</a:t>
            </a:r>
          </a:p>
          <a:p>
            <a:endParaRPr lang="en-US" dirty="0"/>
          </a:p>
          <a:p>
            <a:r>
              <a:rPr lang="en-US" dirty="0" smtClean="0"/>
              <a:t>You are often early for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puzzle – 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sentence using an adverb of frequency.</a:t>
            </a:r>
          </a:p>
          <a:p>
            <a:endParaRPr lang="en-US" dirty="0"/>
          </a:p>
          <a:p>
            <a:r>
              <a:rPr lang="en-US" dirty="0" smtClean="0"/>
              <a:t>Show me.</a:t>
            </a:r>
          </a:p>
          <a:p>
            <a:endParaRPr lang="en-US" dirty="0"/>
          </a:p>
          <a:p>
            <a:r>
              <a:rPr lang="en-US" dirty="0" smtClean="0"/>
              <a:t>Write it on a sentence strip and cut it up.</a:t>
            </a:r>
          </a:p>
          <a:p>
            <a:endParaRPr lang="en-US" dirty="0"/>
          </a:p>
          <a:p>
            <a:r>
              <a:rPr lang="en-US" dirty="0" smtClean="0"/>
              <a:t>Another group will have to solve your puzzle.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6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you do? A difficult decision.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look at the situation.</a:t>
            </a:r>
          </a:p>
          <a:p>
            <a:endParaRPr lang="en-US" dirty="0"/>
          </a:p>
          <a:p>
            <a:r>
              <a:rPr lang="en-US" dirty="0" smtClean="0"/>
              <a:t>What would you do?</a:t>
            </a:r>
          </a:p>
          <a:p>
            <a:endParaRPr lang="en-US" dirty="0"/>
          </a:p>
          <a:p>
            <a:r>
              <a:rPr lang="en-US" dirty="0" smtClean="0"/>
              <a:t>Create a dialogue between the worker and a family member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Perform the dialogue (I’m not worried about spelling for this).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vs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things you did in the past, but no longer do?</a:t>
            </a:r>
          </a:p>
          <a:p>
            <a:endParaRPr lang="en-US" dirty="0"/>
          </a:p>
          <a:p>
            <a:r>
              <a:rPr lang="en-US" dirty="0" smtClean="0"/>
              <a:t>An old job? A old school?</a:t>
            </a:r>
          </a:p>
          <a:p>
            <a:endParaRPr lang="en-US" dirty="0"/>
          </a:p>
          <a:p>
            <a:r>
              <a:rPr lang="en-US" dirty="0" smtClean="0"/>
              <a:t>Make a list of five different things you did in the past, but have stopped doing.</a:t>
            </a:r>
          </a:p>
          <a:p>
            <a:r>
              <a:rPr lang="en-US" dirty="0" smtClean="0"/>
              <a:t>My list: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worked at hockey games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lived in Ferndale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taught  high school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played volleyball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drove a Mini Cooper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109" y="4333009"/>
            <a:ext cx="3172691" cy="237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3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tomorrow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Moving from the simple present to different ways to discuss the past.</a:t>
            </a:r>
          </a:p>
          <a:p>
            <a:endParaRPr lang="en-US" dirty="0"/>
          </a:p>
          <a:p>
            <a:r>
              <a:rPr lang="en-US" dirty="0" smtClean="0"/>
              <a:t>Your list from today will be helpful.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84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316</TotalTime>
  <Words>343</Words>
  <Application>Microsoft Office PowerPoint</Application>
  <PresentationFormat>Widescreen</PresentationFormat>
  <Paragraphs>62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Corbel</vt:lpstr>
      <vt:lpstr>Wingdings 2</vt:lpstr>
      <vt:lpstr>Frame</vt:lpstr>
      <vt:lpstr>Tuesday, September 24, 2019</vt:lpstr>
      <vt:lpstr>Unscramble the sentence</vt:lpstr>
      <vt:lpstr>Unscramble the sentence game</vt:lpstr>
      <vt:lpstr>What are the sentences?</vt:lpstr>
      <vt:lpstr>Sentence puzzle – part 2</vt:lpstr>
      <vt:lpstr>What would you do? A difficult decision.</vt:lpstr>
      <vt:lpstr>Past vs present</vt:lpstr>
      <vt:lpstr>For tomorrow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September 24, 2019</dc:title>
  <dc:creator>Coral,  Toni</dc:creator>
  <cp:lastModifiedBy>Coral,  Toni</cp:lastModifiedBy>
  <cp:revision>25</cp:revision>
  <dcterms:created xsi:type="dcterms:W3CDTF">2019-09-23T22:57:56Z</dcterms:created>
  <dcterms:modified xsi:type="dcterms:W3CDTF">2019-09-24T15:26:47Z</dcterms:modified>
</cp:coreProperties>
</file>