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3" r:id="rId6"/>
    <p:sldId id="264" r:id="rId7"/>
    <p:sldId id="261" r:id="rId8"/>
    <p:sldId id="265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E162E-562E-4AE2-9E6D-BFB4646C5E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0D0CD-92F4-4C8B-8B2D-E88ADDD3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32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Acknowledge that for some, this book may be too simple. I’d like to talk with the students who score high</a:t>
            </a:r>
            <a:r>
              <a:rPr lang="en-US" baseline="0" dirty="0" smtClean="0"/>
              <a:t> on the advanced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0D0CD-92F4-4C8B-8B2D-E88ADDD35E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65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Put a few on the board for</a:t>
            </a:r>
            <a:r>
              <a:rPr lang="en-US" baseline="0" dirty="0" smtClean="0"/>
              <a:t> practice. He had not.   We will not.  They are.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0D0CD-92F4-4C8B-8B2D-E88ADDD35E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81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Wednesday, September 11, 2019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 day of remembrance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4581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from yesterday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call the different parts of this envelope?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426" y="2804567"/>
            <a:ext cx="6545670" cy="281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64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review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Determine </a:t>
            </a:r>
            <a:r>
              <a:rPr lang="en-US" sz="2400" dirty="0" smtClean="0"/>
              <a:t>the </a:t>
            </a:r>
            <a:r>
              <a:rPr lang="en-US" sz="2400" dirty="0" smtClean="0"/>
              <a:t>average of the following test results:</a:t>
            </a:r>
          </a:p>
          <a:p>
            <a:pPr lvl="1"/>
            <a:r>
              <a:rPr lang="en-US" sz="2400" dirty="0" smtClean="0"/>
              <a:t>210, 221, 213, 204</a:t>
            </a:r>
          </a:p>
          <a:p>
            <a:endParaRPr lang="en-US" sz="2400" dirty="0"/>
          </a:p>
          <a:p>
            <a:r>
              <a:rPr lang="en-US" sz="2400" dirty="0" smtClean="0"/>
              <a:t>What is your favorite greeting to use?</a:t>
            </a:r>
          </a:p>
          <a:p>
            <a:r>
              <a:rPr lang="en-US" sz="2400" dirty="0" smtClean="0"/>
              <a:t>What are you proficient at doing?</a:t>
            </a:r>
          </a:p>
          <a:p>
            <a:r>
              <a:rPr lang="en-US" sz="2400" dirty="0" smtClean="0"/>
              <a:t>What are you a beginner at doing?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709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words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</a:t>
            </a:r>
            <a:r>
              <a:rPr lang="en-US" sz="2400" dirty="0" smtClean="0"/>
              <a:t>he most</a:t>
            </a:r>
          </a:p>
          <a:p>
            <a:r>
              <a:rPr lang="en-US" sz="2400" dirty="0"/>
              <a:t>t</a:t>
            </a:r>
            <a:r>
              <a:rPr lang="en-US" sz="2400" dirty="0" smtClean="0"/>
              <a:t>he least</a:t>
            </a:r>
            <a:endParaRPr lang="en-US" sz="2400" dirty="0" smtClean="0"/>
          </a:p>
          <a:p>
            <a:r>
              <a:rPr lang="en-US" sz="2400" dirty="0" smtClean="0"/>
              <a:t>goal </a:t>
            </a:r>
            <a:endParaRPr lang="en-US" sz="2400" dirty="0" smtClean="0"/>
          </a:p>
          <a:p>
            <a:r>
              <a:rPr lang="en-US" sz="2400" dirty="0"/>
              <a:t>s</a:t>
            </a:r>
            <a:r>
              <a:rPr lang="en-US" sz="2400" dirty="0" smtClean="0"/>
              <a:t>et (verb)</a:t>
            </a:r>
          </a:p>
          <a:p>
            <a:r>
              <a:rPr lang="en-US" sz="2400" dirty="0" smtClean="0"/>
              <a:t>motivation</a:t>
            </a:r>
          </a:p>
          <a:p>
            <a:r>
              <a:rPr lang="en-US" sz="2400" dirty="0"/>
              <a:t>f</a:t>
            </a:r>
            <a:r>
              <a:rPr lang="en-US" sz="2400" dirty="0" smtClean="0"/>
              <a:t>uture</a:t>
            </a:r>
          </a:p>
          <a:p>
            <a:r>
              <a:rPr lang="en-US" sz="2400" dirty="0" smtClean="0"/>
              <a:t>paragraph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contractions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77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 survey results - AM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Technology – 5</a:t>
            </a:r>
          </a:p>
          <a:p>
            <a:r>
              <a:rPr lang="en-US" dirty="0"/>
              <a:t>Movies – </a:t>
            </a:r>
            <a:r>
              <a:rPr lang="en-US" dirty="0" smtClean="0"/>
              <a:t>8</a:t>
            </a:r>
            <a:endParaRPr lang="en-US" dirty="0"/>
          </a:p>
          <a:p>
            <a:r>
              <a:rPr lang="en-US" dirty="0"/>
              <a:t>Animals –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/>
              <a:t>Cooking/nutrition – </a:t>
            </a:r>
            <a:r>
              <a:rPr lang="en-US" dirty="0" smtClean="0"/>
              <a:t>3</a:t>
            </a:r>
            <a:endParaRPr lang="en-US" dirty="0"/>
          </a:p>
          <a:p>
            <a:r>
              <a:rPr lang="en-US" dirty="0" smtClean="0"/>
              <a:t>Poetry - 0</a:t>
            </a:r>
            <a:endParaRPr lang="en-US" dirty="0"/>
          </a:p>
          <a:p>
            <a:r>
              <a:rPr lang="en-US" dirty="0"/>
              <a:t>Fitness –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/>
              <a:t>Music – </a:t>
            </a:r>
            <a:r>
              <a:rPr lang="en-US" dirty="0" smtClean="0"/>
              <a:t>6</a:t>
            </a:r>
            <a:endParaRPr lang="en-US" dirty="0"/>
          </a:p>
          <a:p>
            <a:r>
              <a:rPr lang="en-US" dirty="0"/>
              <a:t>MI history – </a:t>
            </a:r>
            <a:r>
              <a:rPr lang="en-US" dirty="0" smtClean="0"/>
              <a:t>10</a:t>
            </a:r>
            <a:endParaRPr lang="en-US" dirty="0"/>
          </a:p>
          <a:p>
            <a:r>
              <a:rPr lang="en-US" dirty="0"/>
              <a:t>Architecture –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/>
              <a:t>Clothing/fashion - 2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Cars – </a:t>
            </a:r>
            <a:r>
              <a:rPr lang="en-US" dirty="0" smtClean="0"/>
              <a:t>7                                      </a:t>
            </a:r>
            <a:r>
              <a:rPr lang="en-US" dirty="0"/>
              <a:t>Health - </a:t>
            </a:r>
            <a:r>
              <a:rPr lang="en-US" dirty="0" smtClean="0"/>
              <a:t>1                                    </a:t>
            </a:r>
            <a:endParaRPr lang="en-US" dirty="0"/>
          </a:p>
          <a:p>
            <a:r>
              <a:rPr lang="en-US" dirty="0"/>
              <a:t>Environment – </a:t>
            </a:r>
            <a:r>
              <a:rPr lang="en-US" dirty="0" smtClean="0"/>
              <a:t>0                        Current </a:t>
            </a:r>
            <a:endParaRPr lang="en-US" dirty="0"/>
          </a:p>
          <a:p>
            <a:r>
              <a:rPr lang="en-US" dirty="0"/>
              <a:t>Sports – </a:t>
            </a:r>
            <a:r>
              <a:rPr lang="en-US" dirty="0" smtClean="0"/>
              <a:t>4                                  events - 4</a:t>
            </a:r>
            <a:endParaRPr lang="en-US" dirty="0"/>
          </a:p>
          <a:p>
            <a:r>
              <a:rPr lang="en-US" dirty="0"/>
              <a:t>Gardening –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/>
              <a:t>Travel – </a:t>
            </a:r>
            <a:r>
              <a:rPr lang="en-US" dirty="0" smtClean="0"/>
              <a:t>12</a:t>
            </a:r>
            <a:endParaRPr lang="en-US" dirty="0"/>
          </a:p>
          <a:p>
            <a:r>
              <a:rPr lang="en-US" dirty="0"/>
              <a:t>Fiction – </a:t>
            </a:r>
            <a:r>
              <a:rPr lang="en-US" dirty="0" smtClean="0"/>
              <a:t>0</a:t>
            </a:r>
            <a:endParaRPr lang="en-US" dirty="0"/>
          </a:p>
          <a:p>
            <a:r>
              <a:rPr lang="en-US" dirty="0"/>
              <a:t>Space – </a:t>
            </a:r>
            <a:r>
              <a:rPr lang="en-US" dirty="0" smtClean="0"/>
              <a:t>0</a:t>
            </a:r>
            <a:endParaRPr lang="en-US" dirty="0"/>
          </a:p>
          <a:p>
            <a:r>
              <a:rPr lang="en-US" dirty="0"/>
              <a:t>Art –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/>
              <a:t>Detroit history – </a:t>
            </a:r>
            <a:r>
              <a:rPr lang="en-US" dirty="0" smtClean="0"/>
              <a:t>0</a:t>
            </a:r>
            <a:endParaRPr lang="en-US" dirty="0"/>
          </a:p>
          <a:p>
            <a:r>
              <a:rPr lang="en-US" dirty="0"/>
              <a:t>US geography - </a:t>
            </a:r>
            <a:r>
              <a:rPr lang="en-US" dirty="0" smtClean="0"/>
              <a:t>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5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 survey results - PM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Technology – </a:t>
            </a:r>
            <a:r>
              <a:rPr lang="en-US" dirty="0" smtClean="0"/>
              <a:t>8</a:t>
            </a:r>
            <a:endParaRPr lang="en-US" dirty="0"/>
          </a:p>
          <a:p>
            <a:r>
              <a:rPr lang="en-US" dirty="0"/>
              <a:t>Movies – </a:t>
            </a:r>
            <a:r>
              <a:rPr lang="en-US" dirty="0" smtClean="0"/>
              <a:t>6</a:t>
            </a:r>
            <a:endParaRPr lang="en-US" dirty="0"/>
          </a:p>
          <a:p>
            <a:r>
              <a:rPr lang="en-US" dirty="0"/>
              <a:t>Animals –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/>
              <a:t>Cooking/nutrition – </a:t>
            </a:r>
            <a:r>
              <a:rPr lang="en-US" dirty="0" smtClean="0"/>
              <a:t>4</a:t>
            </a:r>
            <a:endParaRPr lang="en-US" dirty="0"/>
          </a:p>
          <a:p>
            <a:r>
              <a:rPr lang="en-US" dirty="0" smtClean="0"/>
              <a:t>Poetry - 2</a:t>
            </a:r>
            <a:endParaRPr lang="en-US" dirty="0"/>
          </a:p>
          <a:p>
            <a:r>
              <a:rPr lang="en-US" dirty="0"/>
              <a:t>Fitness – 4</a:t>
            </a:r>
          </a:p>
          <a:p>
            <a:r>
              <a:rPr lang="en-US" dirty="0"/>
              <a:t>Music –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/>
              <a:t>MI history –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/>
              <a:t>Architecture –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/>
              <a:t>Clothing/fashion - 1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Cars – </a:t>
            </a:r>
            <a:r>
              <a:rPr lang="en-US" dirty="0" smtClean="0"/>
              <a:t>2                                      </a:t>
            </a:r>
            <a:r>
              <a:rPr lang="en-US" dirty="0"/>
              <a:t>Health - 7</a:t>
            </a:r>
            <a:r>
              <a:rPr lang="en-US" dirty="0" smtClean="0"/>
              <a:t>                                    </a:t>
            </a:r>
            <a:endParaRPr lang="en-US" dirty="0"/>
          </a:p>
          <a:p>
            <a:r>
              <a:rPr lang="en-US" dirty="0"/>
              <a:t>Environment – </a:t>
            </a:r>
            <a:r>
              <a:rPr lang="en-US" dirty="0" smtClean="0"/>
              <a:t>3                        Current</a:t>
            </a:r>
            <a:endParaRPr lang="en-US" dirty="0"/>
          </a:p>
          <a:p>
            <a:r>
              <a:rPr lang="en-US" dirty="0"/>
              <a:t>Sports – </a:t>
            </a:r>
            <a:r>
              <a:rPr lang="en-US" dirty="0" smtClean="0"/>
              <a:t>3                                   events - 2</a:t>
            </a:r>
            <a:endParaRPr lang="en-US" dirty="0"/>
          </a:p>
          <a:p>
            <a:r>
              <a:rPr lang="en-US" dirty="0"/>
              <a:t>Gardening – </a:t>
            </a:r>
            <a:r>
              <a:rPr lang="en-US" dirty="0" smtClean="0"/>
              <a:t>2</a:t>
            </a:r>
            <a:endParaRPr lang="en-US" dirty="0"/>
          </a:p>
          <a:p>
            <a:r>
              <a:rPr lang="en-US" dirty="0"/>
              <a:t>Travel – </a:t>
            </a:r>
            <a:r>
              <a:rPr lang="en-US" dirty="0" smtClean="0"/>
              <a:t>12</a:t>
            </a:r>
            <a:endParaRPr lang="en-US" dirty="0"/>
          </a:p>
          <a:p>
            <a:r>
              <a:rPr lang="en-US" dirty="0"/>
              <a:t>Fiction – 1</a:t>
            </a:r>
          </a:p>
          <a:p>
            <a:r>
              <a:rPr lang="en-US" dirty="0"/>
              <a:t>Space – 2</a:t>
            </a:r>
          </a:p>
          <a:p>
            <a:r>
              <a:rPr lang="en-US" dirty="0"/>
              <a:t>Art – </a:t>
            </a:r>
            <a:r>
              <a:rPr lang="en-US" dirty="0" smtClean="0"/>
              <a:t>4</a:t>
            </a:r>
            <a:endParaRPr lang="en-US" dirty="0"/>
          </a:p>
          <a:p>
            <a:r>
              <a:rPr lang="en-US" dirty="0"/>
              <a:t>Detroit history – </a:t>
            </a:r>
            <a:r>
              <a:rPr lang="en-US" dirty="0" smtClean="0"/>
              <a:t>0</a:t>
            </a:r>
            <a:endParaRPr lang="en-US" dirty="0"/>
          </a:p>
          <a:p>
            <a:r>
              <a:rPr lang="en-US" dirty="0"/>
              <a:t>US geography -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14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Tell your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One of the books we will use throughout the year – Stand Out 3.</a:t>
            </a:r>
          </a:p>
          <a:p>
            <a:pPr lvl="1"/>
            <a:r>
              <a:rPr lang="en-US" sz="2400" dirty="0" smtClean="0"/>
              <a:t>Intermediate level</a:t>
            </a:r>
          </a:p>
          <a:p>
            <a:r>
              <a:rPr lang="en-US" sz="2400" dirty="0" smtClean="0"/>
              <a:t>P4 and P5 (in the very beginning of the book)</a:t>
            </a:r>
          </a:p>
          <a:p>
            <a:pPr lvl="1"/>
            <a:r>
              <a:rPr lang="en-US" sz="2400" dirty="0" smtClean="0"/>
              <a:t>Akiko’s story.</a:t>
            </a:r>
          </a:p>
          <a:p>
            <a:pPr lvl="2"/>
            <a:r>
              <a:rPr lang="en-US" sz="2400" dirty="0" smtClean="0"/>
              <a:t>Silent read. </a:t>
            </a:r>
          </a:p>
          <a:p>
            <a:pPr lvl="2"/>
            <a:r>
              <a:rPr lang="en-US" sz="2400" dirty="0" smtClean="0"/>
              <a:t>Listen.</a:t>
            </a:r>
          </a:p>
          <a:p>
            <a:pPr lvl="2"/>
            <a:r>
              <a:rPr lang="en-US" sz="2400" dirty="0" smtClean="0"/>
              <a:t>Volunteers to listen aloud.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88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English speakers and writers use contractions.</a:t>
            </a:r>
          </a:p>
          <a:p>
            <a:pPr lvl="1"/>
            <a:r>
              <a:rPr lang="en-US" dirty="0" smtClean="0"/>
              <a:t>I am --------&gt; I’m</a:t>
            </a:r>
          </a:p>
          <a:p>
            <a:pPr lvl="1"/>
            <a:r>
              <a:rPr lang="en-US" dirty="0" smtClean="0"/>
              <a:t>You are -------&gt; You’re</a:t>
            </a:r>
          </a:p>
          <a:p>
            <a:pPr lvl="1"/>
            <a:r>
              <a:rPr lang="en-US" dirty="0" smtClean="0"/>
              <a:t>She will -------&gt; she’ll</a:t>
            </a:r>
          </a:p>
          <a:p>
            <a:endParaRPr lang="en-US" dirty="0"/>
          </a:p>
          <a:p>
            <a:r>
              <a:rPr lang="en-US" dirty="0" smtClean="0"/>
              <a:t>Try to use these when writing and speaking.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72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about yourself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Answer the questions about </a:t>
            </a:r>
            <a:r>
              <a:rPr lang="en-US" sz="2400" dirty="0" smtClean="0"/>
              <a:t>yourself.</a:t>
            </a:r>
            <a:endParaRPr lang="en-US" sz="2400" dirty="0" smtClean="0"/>
          </a:p>
          <a:p>
            <a:r>
              <a:rPr lang="en-US" sz="2400" dirty="0" smtClean="0"/>
              <a:t>Paragraph to read.</a:t>
            </a:r>
          </a:p>
          <a:p>
            <a:r>
              <a:rPr lang="en-US" sz="2400" dirty="0" smtClean="0"/>
              <a:t>Paragraph to write.</a:t>
            </a:r>
          </a:p>
          <a:p>
            <a:pPr lvl="1"/>
            <a:r>
              <a:rPr lang="en-US" sz="2400" dirty="0" smtClean="0"/>
              <a:t>I’ll collect and use to help teach grammar rules.</a:t>
            </a:r>
          </a:p>
          <a:p>
            <a:r>
              <a:rPr lang="en-US" sz="2400" dirty="0" smtClean="0"/>
              <a:t>Anyone want to share their paragraph?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679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430</TotalTime>
  <Words>390</Words>
  <Application>Microsoft Office PowerPoint</Application>
  <PresentationFormat>Widescreen</PresentationFormat>
  <Paragraphs>87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Franklin Gothic Book</vt:lpstr>
      <vt:lpstr>Wingdings</vt:lpstr>
      <vt:lpstr>Crop</vt:lpstr>
      <vt:lpstr>Wednesday, September 11, 2019</vt:lpstr>
      <vt:lpstr>Review from yesterday</vt:lpstr>
      <vt:lpstr>More review </vt:lpstr>
      <vt:lpstr>Useful words for today</vt:lpstr>
      <vt:lpstr>Interest survey results - AM</vt:lpstr>
      <vt:lpstr>Interest survey results - PM</vt:lpstr>
      <vt:lpstr>Tell your story</vt:lpstr>
      <vt:lpstr>Contractions</vt:lpstr>
      <vt:lpstr>Write about yourself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September 11, 2019</dc:title>
  <dc:creator>Coral,  Toni</dc:creator>
  <cp:lastModifiedBy>Coral,  Toni</cp:lastModifiedBy>
  <cp:revision>46</cp:revision>
  <dcterms:created xsi:type="dcterms:W3CDTF">2019-09-11T00:21:36Z</dcterms:created>
  <dcterms:modified xsi:type="dcterms:W3CDTF">2019-09-11T18:18:29Z</dcterms:modified>
</cp:coreProperties>
</file>