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60" r:id="rId3"/>
    <p:sldId id="261" r:id="rId4"/>
    <p:sldId id="257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61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9/25/2019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9/25/2019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9/25/2019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9/25/2019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50000"/>
              <a:lumOff val="5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9/25/2019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9/25/2019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20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8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94836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Wednesday, September 25, 2019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 historic day.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9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News of the 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House of Representatives starting impeachment inquiry</a:t>
            </a:r>
          </a:p>
          <a:p>
            <a:r>
              <a:rPr lang="en-US" dirty="0" smtClean="0"/>
              <a:t>Investigate alleged wrongdoings of any government official, including the President.</a:t>
            </a:r>
          </a:p>
          <a:p>
            <a:r>
              <a:rPr lang="en-US" dirty="0" smtClean="0"/>
              <a:t>Six committees in the House of Representatives will investigate</a:t>
            </a:r>
            <a:r>
              <a:rPr lang="en-US" dirty="0"/>
              <a:t> (Judiciary, Intelligence, Ways and Means, Financial Services, Oversight and Foreign </a:t>
            </a:r>
            <a:r>
              <a:rPr lang="en-US" dirty="0" smtClean="0"/>
              <a:t>Affairs) the President and what he and other who work for him have been doing. </a:t>
            </a:r>
            <a:endParaRPr lang="en-US" dirty="0"/>
          </a:p>
          <a:p>
            <a:r>
              <a:rPr lang="en-US" dirty="0" smtClean="0"/>
              <a:t>Announced yesterday.</a:t>
            </a:r>
          </a:p>
          <a:p>
            <a:endParaRPr lang="en-US" dirty="0"/>
          </a:p>
          <a:p>
            <a:r>
              <a:rPr lang="en-US" smtClean="0"/>
              <a:t>A video.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36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present practice – irregular verbs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She ________________ (go) to the library every Saturday morning.</a:t>
            </a:r>
          </a:p>
          <a:p>
            <a:endParaRPr lang="en-US" dirty="0"/>
          </a:p>
          <a:p>
            <a:r>
              <a:rPr lang="en-US" dirty="0" smtClean="0"/>
              <a:t>The dog ______________ (try) to be a good boy.</a:t>
            </a:r>
          </a:p>
          <a:p>
            <a:endParaRPr lang="en-US" dirty="0"/>
          </a:p>
          <a:p>
            <a:r>
              <a:rPr lang="en-US" dirty="0" smtClean="0"/>
              <a:t>The baby ______________ (cry) when he’s hungry.</a:t>
            </a:r>
          </a:p>
          <a:p>
            <a:endParaRPr lang="en-US" dirty="0"/>
          </a:p>
          <a:p>
            <a:r>
              <a:rPr lang="en-US" dirty="0" smtClean="0"/>
              <a:t>The boy always _____________ (do) his homework as soon as he gets home.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81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Balancing Your Life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 did you use to study?</a:t>
            </a:r>
          </a:p>
          <a:p>
            <a:r>
              <a:rPr lang="en-US" dirty="0" smtClean="0"/>
              <a:t>Listening activity #1</a:t>
            </a:r>
          </a:p>
          <a:p>
            <a:r>
              <a:rPr lang="en-US" dirty="0" smtClean="0"/>
              <a:t>Write down important information that you hear.</a:t>
            </a:r>
          </a:p>
          <a:p>
            <a:endParaRPr lang="en-US" dirty="0"/>
          </a:p>
          <a:p>
            <a:r>
              <a:rPr lang="en-US" dirty="0" smtClean="0"/>
              <a:t>Exercise B </a:t>
            </a:r>
          </a:p>
          <a:p>
            <a:endParaRPr lang="en-US" dirty="0"/>
          </a:p>
          <a:p>
            <a:r>
              <a:rPr lang="en-US" dirty="0" smtClean="0"/>
              <a:t>Listening activity #2</a:t>
            </a:r>
          </a:p>
          <a:p>
            <a:r>
              <a:rPr lang="en-US" dirty="0" smtClean="0"/>
              <a:t>Complete the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49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Words to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ffirmative</a:t>
            </a:r>
          </a:p>
          <a:p>
            <a:r>
              <a:rPr lang="en-US" dirty="0"/>
              <a:t>n</a:t>
            </a:r>
            <a:r>
              <a:rPr lang="en-US" dirty="0" smtClean="0"/>
              <a:t>egative</a:t>
            </a:r>
          </a:p>
          <a:p>
            <a:r>
              <a:rPr lang="en-US" dirty="0"/>
              <a:t>b</a:t>
            </a:r>
            <a:r>
              <a:rPr lang="en-US" dirty="0" smtClean="0"/>
              <a:t>ase verb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74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Compare past and present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Chart on page 2</a:t>
            </a:r>
          </a:p>
          <a:p>
            <a:endParaRPr lang="en-US" dirty="0"/>
          </a:p>
          <a:p>
            <a:r>
              <a:rPr lang="en-US" smtClean="0"/>
              <a:t>Practice sentences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53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rame">
  <a:themeElements>
    <a:clrScheme name="Frame">
      <a:dk1>
        <a:sysClr val="windowText" lastClr="000000"/>
      </a:dk1>
      <a:lt1>
        <a:sysClr val="window" lastClr="FFFFFF"/>
      </a:lt1>
      <a:dk2>
        <a:srgbClr val="4A3F38"/>
      </a:dk2>
      <a:lt2>
        <a:srgbClr val="EEEDCB"/>
      </a:lt2>
      <a:accent1>
        <a:srgbClr val="818E9F"/>
      </a:accent1>
      <a:accent2>
        <a:srgbClr val="D26400"/>
      </a:accent2>
      <a:accent3>
        <a:srgbClr val="C3BA45"/>
      </a:accent3>
      <a:accent4>
        <a:srgbClr val="8A8552"/>
      </a:accent4>
      <a:accent5>
        <a:srgbClr val="F3B843"/>
      </a:accent5>
      <a:accent6>
        <a:srgbClr val="786C71"/>
      </a:accent6>
      <a:hlink>
        <a:srgbClr val="46A7CA"/>
      </a:hlink>
      <a:folHlink>
        <a:srgbClr val="B2B2B2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9935E573-C197-41A8-BCA1-5D5F62C560B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286</TotalTime>
  <Words>183</Words>
  <Application>Microsoft Office PowerPoint</Application>
  <PresentationFormat>Widescreen</PresentationFormat>
  <Paragraphs>34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Corbel</vt:lpstr>
      <vt:lpstr>Wingdings 2</vt:lpstr>
      <vt:lpstr>Frame</vt:lpstr>
      <vt:lpstr>Wednesday, September 25, 2019</vt:lpstr>
      <vt:lpstr>News of the day</vt:lpstr>
      <vt:lpstr>Simple present practice – irregular verbs</vt:lpstr>
      <vt:lpstr>Balancing Your Life</vt:lpstr>
      <vt:lpstr>Words to know</vt:lpstr>
      <vt:lpstr>Compare past and present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Wednesday, September 25, 2019</dc:title>
  <dc:creator>Coral,  Toni</dc:creator>
  <cp:lastModifiedBy>Coral,  Toni</cp:lastModifiedBy>
  <cp:revision>26</cp:revision>
  <dcterms:created xsi:type="dcterms:W3CDTF">2019-09-24T23:13:15Z</dcterms:created>
  <dcterms:modified xsi:type="dcterms:W3CDTF">2019-09-25T15:15:45Z</dcterms:modified>
</cp:coreProperties>
</file>