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8D003-7B61-448B-B9EA-A273E621684A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794BD-0C13-41D1-8F4B-DCA8AFC30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3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was your weekend?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794BD-0C13-41D1-8F4B-DCA8AFC306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17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Lesson 34 – level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794BD-0C13-41D1-8F4B-DCA8AFC306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01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ctheatres.com/movie-theatres/detroit/amc-john-r-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September </a:t>
            </a:r>
            <a:r>
              <a:rPr lang="en-US" smtClean="0"/>
              <a:t>30</a:t>
            </a:r>
            <a:r>
              <a:rPr lang="en-US" smtClean="0"/>
              <a:t>, 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delicious treat, if you’d like.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Cider</a:t>
            </a:r>
          </a:p>
          <a:p>
            <a:r>
              <a:rPr lang="en-US" dirty="0" smtClean="0"/>
              <a:t>Drink it warm or cold.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174" y="2573914"/>
            <a:ext cx="4666646" cy="36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read a movie theater </a:t>
            </a:r>
            <a:r>
              <a:rPr lang="en-US" dirty="0" smtClean="0">
                <a:hlinkClick r:id="rId3"/>
              </a:rPr>
              <a:t>website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 article about Lucas and Spielberg.</a:t>
            </a:r>
          </a:p>
          <a:p>
            <a:pPr lvl="1"/>
            <a:r>
              <a:rPr lang="en-US" dirty="0" smtClean="0"/>
              <a:t>Volunteers</a:t>
            </a:r>
            <a:endParaRPr lang="en-US" dirty="0" smtClean="0"/>
          </a:p>
          <a:p>
            <a:pPr lvl="1"/>
            <a:r>
              <a:rPr lang="en-US" dirty="0" smtClean="0"/>
              <a:t>Comprehension </a:t>
            </a:r>
          </a:p>
          <a:p>
            <a:endParaRPr lang="en-US" dirty="0"/>
          </a:p>
          <a:p>
            <a:r>
              <a:rPr lang="en-US" dirty="0" smtClean="0"/>
              <a:t>Burlington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3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Brainstorm all the stores you can think of.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do those stores sell?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92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107</TotalTime>
  <Words>67</Words>
  <Application>Microsoft Office PowerPoint</Application>
  <PresentationFormat>Widescreen</PresentationFormat>
  <Paragraphs>22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Trebuchet MS</vt:lpstr>
      <vt:lpstr>Berlin</vt:lpstr>
      <vt:lpstr>September 30, 2019</vt:lpstr>
      <vt:lpstr>A delicious treat, if you’d like.</vt:lpstr>
      <vt:lpstr>Movies!</vt:lpstr>
      <vt:lpstr>Stores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September 29, 2019</dc:title>
  <dc:creator>Coral,  Toni</dc:creator>
  <cp:lastModifiedBy>Coral,  Toni</cp:lastModifiedBy>
  <cp:revision>19</cp:revision>
  <dcterms:created xsi:type="dcterms:W3CDTF">2019-09-29T23:23:38Z</dcterms:created>
  <dcterms:modified xsi:type="dcterms:W3CDTF">2019-09-30T13:04:45Z</dcterms:modified>
</cp:coreProperties>
</file>