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daclinic.org/local/Community-Mental-Health-Center-Hamtramck-MI.html" TargetMode="External"/><Relationship Id="rId2" Type="http://schemas.openxmlformats.org/officeDocument/2006/relationships/hyperlink" Target="https://suicidepreventionlifeline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Thursday, October 10,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9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in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Detroit Historical Museum</a:t>
            </a:r>
          </a:p>
          <a:p>
            <a:r>
              <a:rPr lang="en-US" dirty="0" smtClean="0"/>
              <a:t>The history of Detroit.</a:t>
            </a:r>
          </a:p>
          <a:p>
            <a:r>
              <a:rPr lang="en-US" dirty="0" smtClean="0"/>
              <a:t>Very close to the Detroit Institute of Arts and Wayne State University</a:t>
            </a:r>
          </a:p>
          <a:p>
            <a:endParaRPr lang="en-US" dirty="0"/>
          </a:p>
          <a:p>
            <a:r>
              <a:rPr lang="en-US" dirty="0" smtClean="0"/>
              <a:t>Cider in </a:t>
            </a:r>
            <a:r>
              <a:rPr lang="en-US" smtClean="0"/>
              <a:t>the 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35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announcement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I’m moving to teach high school at Horizon.</a:t>
            </a:r>
          </a:p>
          <a:p>
            <a:endParaRPr lang="en-US" dirty="0"/>
          </a:p>
          <a:p>
            <a:r>
              <a:rPr lang="en-US" dirty="0" smtClean="0"/>
              <a:t>Kitty is taking over the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3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Conversation class tomorrow.</a:t>
            </a:r>
          </a:p>
          <a:p>
            <a:r>
              <a:rPr lang="en-US" dirty="0" smtClean="0"/>
              <a:t>9-11</a:t>
            </a:r>
          </a:p>
          <a:p>
            <a:r>
              <a:rPr lang="en-US" dirty="0" smtClean="0"/>
              <a:t>11-1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Mental Health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mental health?</a:t>
            </a:r>
          </a:p>
          <a:p>
            <a:r>
              <a:rPr lang="en-US" dirty="0" smtClean="0"/>
              <a:t>In 2017, 47,173 US residents died by suicide</a:t>
            </a:r>
          </a:p>
          <a:p>
            <a:r>
              <a:rPr lang="en-US" dirty="0" smtClean="0"/>
              <a:t>Suicide is the 10</a:t>
            </a:r>
            <a:r>
              <a:rPr lang="en-US" baseline="30000" dirty="0" smtClean="0"/>
              <a:t>th</a:t>
            </a:r>
            <a:r>
              <a:rPr lang="en-US" dirty="0" smtClean="0"/>
              <a:t> leading cause of death</a:t>
            </a:r>
          </a:p>
          <a:p>
            <a:r>
              <a:rPr lang="en-US" dirty="0" smtClean="0"/>
              <a:t>Approximately, 1,400,000 people attempted suicide in 2017.</a:t>
            </a:r>
          </a:p>
          <a:p>
            <a:endParaRPr lang="en-US" dirty="0"/>
          </a:p>
          <a:p>
            <a:r>
              <a:rPr lang="en-US" dirty="0" smtClean="0"/>
              <a:t>Where can someone go if they are struggling?</a:t>
            </a:r>
          </a:p>
          <a:p>
            <a:r>
              <a:rPr lang="en-US" dirty="0" smtClean="0">
                <a:hlinkClick r:id="rId2"/>
              </a:rPr>
              <a:t>Suicide Prevention Hotline</a:t>
            </a:r>
            <a:r>
              <a:rPr lang="en-US" dirty="0" smtClean="0"/>
              <a:t>: 1-800-273-8255</a:t>
            </a:r>
          </a:p>
          <a:p>
            <a:r>
              <a:rPr lang="en-US" dirty="0" smtClean="0"/>
              <a:t>Nearby, people can visit </a:t>
            </a:r>
            <a:r>
              <a:rPr lang="en-US" dirty="0" smtClean="0">
                <a:hlinkClick r:id="rId3"/>
              </a:rPr>
              <a:t>HUDA</a:t>
            </a:r>
            <a:r>
              <a:rPr lang="en-US" dirty="0" smtClean="0"/>
              <a:t> for free or low-cost care.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65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806620"/>
          </a:xfrm>
        </p:spPr>
        <p:txBody>
          <a:bodyPr/>
          <a:lstStyle/>
          <a:p>
            <a:r>
              <a:rPr lang="en-US" dirty="0" smtClean="0"/>
              <a:t>The lawyer needs me to sign __________ paperwork.</a:t>
            </a:r>
          </a:p>
          <a:p>
            <a:r>
              <a:rPr lang="en-US" dirty="0" smtClean="0"/>
              <a:t>The lawyer needs me to sign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paperwork.</a:t>
            </a:r>
          </a:p>
          <a:p>
            <a:endParaRPr lang="en-US" dirty="0"/>
          </a:p>
          <a:p>
            <a:r>
              <a:rPr lang="en-US" dirty="0" smtClean="0"/>
              <a:t>My son found _________ kitten that he wants to keep.</a:t>
            </a:r>
          </a:p>
          <a:p>
            <a:r>
              <a:rPr lang="en-US" dirty="0" smtClean="0"/>
              <a:t>My son found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kitten that he wants to keep.</a:t>
            </a:r>
          </a:p>
          <a:p>
            <a:endParaRPr lang="en-US" dirty="0"/>
          </a:p>
          <a:p>
            <a:r>
              <a:rPr lang="en-US" dirty="0" smtClean="0"/>
              <a:t>Can I have ________ apple with my soup instead of chips?</a:t>
            </a:r>
          </a:p>
          <a:p>
            <a:r>
              <a:rPr lang="en-US" dirty="0" smtClean="0"/>
              <a:t>Can I have </a:t>
            </a:r>
            <a:r>
              <a:rPr lang="en-US" dirty="0" smtClean="0">
                <a:solidFill>
                  <a:srgbClr val="FF0000"/>
                </a:solidFill>
              </a:rPr>
              <a:t>an</a:t>
            </a:r>
            <a:r>
              <a:rPr lang="en-US" dirty="0" smtClean="0"/>
              <a:t> apple with my soup instead of chips?</a:t>
            </a:r>
          </a:p>
          <a:p>
            <a:endParaRPr lang="en-US" dirty="0"/>
          </a:p>
          <a:p>
            <a:r>
              <a:rPr lang="en-US" dirty="0" smtClean="0"/>
              <a:t>____________ jobs are physically demanding.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jobs are physically demanding.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16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life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 did yesterday:</a:t>
            </a:r>
          </a:p>
          <a:p>
            <a:r>
              <a:rPr lang="en-US" dirty="0" smtClean="0"/>
              <a:t>I made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copies at Horizon.</a:t>
            </a:r>
          </a:p>
          <a:p>
            <a:r>
              <a:rPr lang="en-US" dirty="0" smtClean="0"/>
              <a:t>I ate </a:t>
            </a:r>
            <a:r>
              <a:rPr lang="en-US" dirty="0" smtClean="0">
                <a:solidFill>
                  <a:srgbClr val="FF0000"/>
                </a:solidFill>
              </a:rPr>
              <a:t>some</a:t>
            </a:r>
            <a:r>
              <a:rPr lang="en-US" dirty="0" smtClean="0"/>
              <a:t> grapes with my lunch.</a:t>
            </a:r>
          </a:p>
          <a:p>
            <a:r>
              <a:rPr lang="en-US" dirty="0" smtClean="0"/>
              <a:t>I finished reading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book.</a:t>
            </a:r>
          </a:p>
          <a:p>
            <a:r>
              <a:rPr lang="en-US" dirty="0" smtClean="0"/>
              <a:t>I ate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cookie after dinner.</a:t>
            </a:r>
          </a:p>
          <a:p>
            <a:r>
              <a:rPr lang="en-US" dirty="0" smtClean="0"/>
              <a:t>I took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shower.</a:t>
            </a:r>
          </a:p>
          <a:p>
            <a:endParaRPr lang="en-US" dirty="0"/>
          </a:p>
          <a:p>
            <a:r>
              <a:rPr lang="en-US" dirty="0" smtClean="0"/>
              <a:t>Your turn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915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the computers, find a commercial you like.</a:t>
            </a:r>
          </a:p>
          <a:p>
            <a:r>
              <a:rPr lang="en-US" dirty="0" smtClean="0"/>
              <a:t>Why do you like this commercial?</a:t>
            </a:r>
          </a:p>
          <a:p>
            <a:r>
              <a:rPr lang="en-US" dirty="0" smtClean="0"/>
              <a:t>What important information about the product is included in the commercial?</a:t>
            </a:r>
          </a:p>
          <a:p>
            <a:r>
              <a:rPr lang="en-US" dirty="0" smtClean="0"/>
              <a:t>Share with the class.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3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83</TotalTime>
  <Words>276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 Light</vt:lpstr>
      <vt:lpstr>Rockwell</vt:lpstr>
      <vt:lpstr>Wingdings</vt:lpstr>
      <vt:lpstr>Atlas</vt:lpstr>
      <vt:lpstr>Thursday, October 10, 2019</vt:lpstr>
      <vt:lpstr>Free in Detroit</vt:lpstr>
      <vt:lpstr>Big announcement</vt:lpstr>
      <vt:lpstr>Reminder</vt:lpstr>
      <vt:lpstr>World Mental Health Day</vt:lpstr>
      <vt:lpstr>Practice sentences</vt:lpstr>
      <vt:lpstr>Real life application</vt:lpstr>
      <vt:lpstr>Advertising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October 10, 2019</dc:title>
  <dc:creator>Coral,  Toni</dc:creator>
  <cp:lastModifiedBy>Coral,  Toni</cp:lastModifiedBy>
  <cp:revision>34</cp:revision>
  <dcterms:created xsi:type="dcterms:W3CDTF">2019-10-09T23:39:48Z</dcterms:created>
  <dcterms:modified xsi:type="dcterms:W3CDTF">2019-10-10T13:21:39Z</dcterms:modified>
</cp:coreProperties>
</file>